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6.xml" ContentType="application/vnd.openxmlformats-officedocument.themeOverride+xml"/>
  <Override PartName="/ppt/charts/chart2.xml" ContentType="application/vnd.openxmlformats-officedocument.drawingml.chart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339" r:id="rId3"/>
    <p:sldId id="343" r:id="rId4"/>
    <p:sldId id="351" r:id="rId5"/>
    <p:sldId id="353" r:id="rId6"/>
    <p:sldId id="359" r:id="rId7"/>
    <p:sldId id="354" r:id="rId8"/>
    <p:sldId id="364" r:id="rId9"/>
    <p:sldId id="365" r:id="rId10"/>
    <p:sldId id="363" r:id="rId11"/>
    <p:sldId id="356" r:id="rId12"/>
    <p:sldId id="358" r:id="rId13"/>
    <p:sldId id="355" r:id="rId14"/>
    <p:sldId id="360" r:id="rId15"/>
    <p:sldId id="362" r:id="rId16"/>
    <p:sldId id="361" r:id="rId17"/>
    <p:sldId id="349" r:id="rId18"/>
    <p:sldId id="366" r:id="rId19"/>
    <p:sldId id="35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9933"/>
    <a:srgbClr val="CFD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56" autoAdjust="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"/>
    </p:cViewPr>
  </p:sorterViewPr>
  <p:notesViewPr>
    <p:cSldViewPr>
      <p:cViewPr varScale="1">
        <p:scale>
          <a:sx n="65" d="100"/>
          <a:sy n="65" d="100"/>
        </p:scale>
        <p:origin x="-25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Zo&#353;it1" TargetMode="External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Zo&#353;it1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hPercent val="100"/>
      <c:rotY val="7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Hárok1!$E$4</c:f>
              <c:strCache>
                <c:ptCount val="1"/>
                <c:pt idx="0">
                  <c:v>2005</c:v>
                </c:pt>
              </c:strCache>
            </c:strRef>
          </c:tx>
          <c:dPt>
            <c:idx val="2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1-4671-4602-B799-1F91C8429CA8}"/>
              </c:ext>
            </c:extLst>
          </c:dPt>
          <c:cat>
            <c:strRef>
              <c:f>Hárok1!$D$5:$D$7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Hárok1!$E$5:$E$7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71-4602-B799-1F91C8429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1451268591426087"/>
          <c:y val="0.83304060950714554"/>
          <c:w val="0.4181968503937008"/>
          <c:h val="0.13918161271507717"/>
        </c:manualLayout>
      </c:layout>
      <c:overlay val="0"/>
      <c:txPr>
        <a:bodyPr/>
        <a:lstStyle/>
        <a:p>
          <a:pPr>
            <a:defRPr sz="2000"/>
          </a:pPr>
          <a:endParaRPr lang="sk-SK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hPercent val="100"/>
      <c:rotY val="70"/>
      <c:depthPercent val="10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Hárok1!$E$4</c:f>
              <c:strCache>
                <c:ptCount val="1"/>
                <c:pt idx="0">
                  <c:v>2005</c:v>
                </c:pt>
              </c:strCache>
            </c:strRef>
          </c:tx>
          <c:dPt>
            <c:idx val="2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1-6CD2-4C45-99BC-56070A1A302B}"/>
              </c:ext>
            </c:extLst>
          </c:dPt>
          <c:cat>
            <c:strRef>
              <c:f>Hárok1!$D$5:$D$7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Hárok1!$E$5:$E$7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D2-4C45-99BC-56070A1A3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1451268591426168"/>
          <c:y val="0.78211468358121849"/>
          <c:w val="0.50153018372703284"/>
          <c:h val="0.16695939049285533"/>
        </c:manualLayout>
      </c:layout>
      <c:overlay val="0"/>
      <c:txPr>
        <a:bodyPr/>
        <a:lstStyle/>
        <a:p>
          <a:pPr>
            <a:defRPr sz="2000"/>
          </a:pPr>
          <a:endParaRPr lang="sk-SK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ABB8AF-195F-47F6-9531-BED43D6451F7}" type="datetimeFigureOut">
              <a:rPr lang="sk-SK"/>
              <a:pPr>
                <a:defRPr/>
              </a:pPr>
              <a:t>12. 4. 2020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sk-SK"/>
              <a:t>jjj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/>
            </a:lvl1pPr>
          </a:lstStyle>
          <a:p>
            <a:fld id="{23D10C05-E6F2-4DF1-88F4-DAA02FC8A43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743454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jjj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3A2B8F-8A42-4776-BDAB-395C5EA6B95E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587437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59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44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38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26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65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65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46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39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09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40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1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3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1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8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16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2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8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</p:spTree>
    <p:extLst>
      <p:ext uri="{BB962C8B-B14F-4D97-AF65-F5344CB8AC3E}">
        <p14:creationId xmlns:p14="http://schemas.microsoft.com/office/powerpoint/2010/main" val="103031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text styles</a:t>
            </a:r>
          </a:p>
          <a:p>
            <a:pPr lvl="1"/>
            <a:r>
              <a:rPr lang="en-US" altLang="sk-SK"/>
              <a:t>Second level</a:t>
            </a:r>
          </a:p>
          <a:p>
            <a:pPr lvl="2"/>
            <a:r>
              <a:rPr lang="en-US" altLang="sk-SK"/>
              <a:t>Third level</a:t>
            </a:r>
          </a:p>
          <a:p>
            <a:pPr lvl="3"/>
            <a:r>
              <a:rPr lang="en-US" altLang="sk-SK"/>
              <a:t>Fourth level</a:t>
            </a:r>
          </a:p>
          <a:p>
            <a:pPr lvl="4"/>
            <a:r>
              <a:rPr lang="en-US" altLang="sk-SK"/>
              <a:t>Fifth level</a:t>
            </a:r>
          </a:p>
        </p:txBody>
      </p:sp>
      <p:sp>
        <p:nvSpPr>
          <p:cNvPr id="1028" name="Rectangle 11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sk-SK" sz="900" b="1">
                <a:solidFill>
                  <a:schemeClr val="bg1"/>
                </a:solidFill>
              </a:rPr>
              <a:t>Presentation Title | Geary Interactive | </a:t>
            </a:r>
            <a:fld id="{3396A636-5C15-4A2D-9E00-097B13AB79B8}" type="slidenum">
              <a:rPr lang="en-US" altLang="sk-SK" sz="900" b="1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US" altLang="sk-SK" sz="900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Zvolen2008\dynamix2a.avi" TargetMode="External"/><Relationship Id="rId6" Type="http://schemas.openxmlformats.org/officeDocument/2006/relationships/image" Target="../media/image11.png"/><Relationship Id="rId5" Type="http://schemas.openxmlformats.org/officeDocument/2006/relationships/hyperlink" Target="http://fpedas.uniza.sk/~adamko/prednaskyleto/Microsoft%20Dynamics%20with%20Ambit%20Software%20-%20Where%20everyone%20gets%20it.mp4" TargetMode="External"/><Relationship Id="rId4" Type="http://schemas.openxmlformats.org/officeDocument/2006/relationships/hyperlink" Target="http://www.microsoft.com/Dynamics/EveryoneGetsIt/Sales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900" b="1">
              <a:solidFill>
                <a:schemeClr val="bg1"/>
              </a:solidFill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04800" y="5943600"/>
            <a:ext cx="8382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pc="300" dirty="0">
                <a:latin typeface="Times New Roman" pitchFamily="18" charset="0"/>
                <a:cs typeface="Times New Roman" pitchFamily="18" charset="0"/>
              </a:rPr>
              <a:t>Peter Adamko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219200" y="17526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Grafy v marketingu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Manipulácia s grafom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401296"/>
            <a:ext cx="52101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9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Typ grafu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10245" name="Graf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339975"/>
            <a:ext cx="66611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Typ grafu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11269" name="Graf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4648200" y="3886200"/>
          <a:ext cx="4267200" cy="2514600"/>
        </p:xfrm>
        <a:graphic>
          <a:graphicData uri="http://schemas.openxmlformats.org/drawingml/2006/table">
            <a:tbl>
              <a:tblPr/>
              <a:tblGrid>
                <a:gridCol w="109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sk-SK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B1?</a:t>
                      </a:r>
                      <a:endParaRPr lang="sk-SK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B2?</a:t>
                      </a:r>
                      <a:endParaRPr lang="sk-SK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2003</a:t>
                      </a:r>
                      <a:endParaRPr lang="sk-SK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sk-SK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sk-SK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sk-SK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2004</a:t>
                      </a:r>
                      <a:endParaRPr lang="sk-SK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sk-SK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sk-SK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sk-SK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2005</a:t>
                      </a:r>
                      <a:endParaRPr lang="sk-SK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sk-SK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sk-SK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sk-SK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2006</a:t>
                      </a:r>
                      <a:endParaRPr lang="sk-SK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sk-SK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sk-SK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sk-SK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Typ grafu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12293" name="Graf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339975"/>
            <a:ext cx="665956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Typ grafu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graphicFrame>
        <p:nvGraphicFramePr>
          <p:cNvPr id="9" name="Graf 8"/>
          <p:cNvGraphicFramePr/>
          <p:nvPr/>
        </p:nvGraphicFramePr>
        <p:xfrm>
          <a:off x="152400" y="1447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/>
          <p:cNvGraphicFramePr/>
          <p:nvPr/>
        </p:nvGraphicFramePr>
        <p:xfrm>
          <a:off x="4114800" y="3276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692128"/>
            <a:ext cx="9144000" cy="5165872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83820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Worldwide Developers Conference (WWDC), 2008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8916" name="Picture 4" descr="https://qph.is.quoracdn.net/main-qimg-f1cc61f99705b94a1b1c3757391785ac?convert_to_webp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14" y="2133600"/>
            <a:ext cx="6087372" cy="403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sk-SK" altLang="sk-SK" sz="24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algn="r" eaLnBrk="1" hangingPunct="1">
              <a:defRPr/>
            </a:pPr>
            <a:endParaRPr lang="sk-SK" altLang="sk-SK" sz="24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algn="r" eaLnBrk="1" hangingPunct="1">
              <a:defRPr/>
            </a:pPr>
            <a:endParaRPr lang="sk-SK" altLang="sk-SK" sz="24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algn="r" eaLnBrk="1" hangingPunct="1">
              <a:defRPr/>
            </a:pPr>
            <a:endParaRPr lang="sk-SK" altLang="sk-SK" sz="24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algn="r" eaLnBrk="1" hangingPunct="1">
              <a:defRPr/>
            </a:pPr>
            <a:endParaRPr lang="sk-SK" altLang="sk-SK" sz="24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algn="ctr" eaLnBrk="1" hangingPunct="1">
              <a:defRPr/>
            </a:pPr>
            <a:endParaRPr lang="sk-SK" altLang="sk-SK" sz="24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algn="ctr" eaLnBrk="1" hangingPunct="1">
              <a:defRPr/>
            </a:pPr>
            <a:endParaRPr lang="sk-SK" altLang="sk-SK" sz="24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algn="ctr" eaLnBrk="1" hangingPunct="1">
              <a:defRPr/>
            </a:pPr>
            <a:endParaRPr lang="sk-SK" altLang="sk-SK" sz="24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algn="ctr" eaLnBrk="1" hangingPunct="1">
              <a:defRPr/>
            </a:pPr>
            <a:endParaRPr lang="sk-SK" altLang="sk-SK" sz="24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algn="ctr" eaLnBrk="1" hangingPunct="1">
              <a:defRPr/>
            </a:pPr>
            <a:endParaRPr lang="sk-SK" altLang="sk-SK" sz="24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algn="ctr" eaLnBrk="1" hangingPunct="1">
              <a:defRPr/>
            </a:pPr>
            <a:r>
              <a:rPr lang="sk-SK" altLang="sk-SK" sz="24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Už nedostupný originál</a:t>
            </a:r>
            <a:endParaRPr lang="sk-SK" altLang="sk-SK" sz="24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algn="ctr" eaLnBrk="1" hangingPunct="1">
              <a:defRPr/>
            </a:pPr>
            <a:r>
              <a:rPr lang="sk-SK" altLang="sk-SK" sz="24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http://www.microsoft.com/Dynamics/EveryoneGetsIt/Sales.aspx</a:t>
            </a:r>
            <a:endParaRPr lang="sk-SK" altLang="sk-SK" sz="24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sk-SK" altLang="sk-SK" sz="24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sk-SK" altLang="sk-SK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sk-SK" altLang="sk-SK" sz="24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funkčné</a:t>
            </a:r>
            <a:r>
              <a:rPr lang="sk-SK" altLang="sk-SK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sz="2400" dirty="0">
                <a:hlinkClick r:id="rId5"/>
              </a:rPr>
              <a:t>video </a:t>
            </a:r>
            <a:r>
              <a:rPr lang="en-US" sz="2400" dirty="0"/>
              <a:t>od 40 </a:t>
            </a:r>
            <a:r>
              <a:rPr lang="en-US" sz="2400" dirty="0" err="1"/>
              <a:t>sekundy</a:t>
            </a:r>
            <a:endParaRPr lang="sk-SK" altLang="sk-SK" sz="2400" b="1" dirty="0">
              <a:solidFill>
                <a:schemeClr val="bg1"/>
              </a:solidFill>
              <a:ea typeface="Calibri" pitchFamily="34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Microsoft trik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14341" name="Obrázok 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dynamix2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314450"/>
            <a:ext cx="66008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-32657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85800" y="-1555"/>
            <a:ext cx="70866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3D koláčový graf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môže byť OK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459364C-B3F8-4311-BB47-F90E495D5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34887"/>
            <a:ext cx="7620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Zhrnutie</a:t>
            </a:r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381000" y="1828800"/>
            <a:ext cx="83058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altLang="sk-SK" sz="3200" b="1"/>
              <a:t> KISS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altLang="sk-SK" sz="3200" b="1"/>
              <a:t> Posunutie osí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altLang="sk-SK" sz="3200" b="1"/>
              <a:t> Skladané vs jednoduché grafy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altLang="sk-SK" sz="3200" b="1"/>
              <a:t> Otáčanie grafu</a:t>
            </a:r>
          </a:p>
        </p:txBody>
      </p:sp>
    </p:spTree>
    <p:extLst>
      <p:ext uri="{BB962C8B-B14F-4D97-AF65-F5344CB8AC3E}">
        <p14:creationId xmlns:p14="http://schemas.microsoft.com/office/powerpoint/2010/main" val="164387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Ďakujem za pozornosť</a:t>
            </a:r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7630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None/>
            </a:pPr>
            <a:endParaRPr lang="sk-SK" altLang="sk-SK" sz="320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sk-SK" altLang="sk-SK" sz="3200" b="1"/>
              <a:t>	Otázky?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sk-SK" altLang="sk-SK" sz="3200" b="1"/>
              <a:t>	Podnety?</a:t>
            </a:r>
            <a:endParaRPr lang="sk-SK" altLang="sk-SK" sz="3200"/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k-SK" altLang="sk-SK" sz="3000" b="1"/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k-SK" altLang="sk-SK" sz="3000" b="1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sk-SK" altLang="sk-SK" sz="3000" b="1"/>
              <a:t>Kontakt: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sk-SK" altLang="sk-SK" sz="3200"/>
              <a:t>Peter.Adamko@fpedas.uniza.sk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sk-SK" altLang="sk-SK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52400" y="2514600"/>
            <a:ext cx="8686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k-SK" altLang="sk-SK" sz="3200"/>
              <a:t> KISS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k-SK" altLang="sk-SK" sz="3200"/>
              <a:t> Chyby v grafoch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k-SK" altLang="sk-SK" sz="3200"/>
              <a:t> Manipulácia s grafom v podaní Microsoftu</a:t>
            </a:r>
            <a:endParaRPr lang="en-US" altLang="sk-SK" sz="32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Agenda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KISS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763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sk-SK" sz="3200"/>
              <a:t>KISS – Keep It Simple, Stupid</a:t>
            </a:r>
          </a:p>
        </p:txBody>
      </p:sp>
      <p:pic>
        <p:nvPicPr>
          <p:cNvPr id="5126" name="Graf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339975"/>
            <a:ext cx="57912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KISS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763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6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sk-SK" sz="3200"/>
              <a:t>KISS – Keep It Simple, Stupid</a:t>
            </a:r>
          </a:p>
        </p:txBody>
      </p:sp>
      <p:pic>
        <p:nvPicPr>
          <p:cNvPr id="6150" name="Graf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339975"/>
            <a:ext cx="66611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Manipulácia s grafom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173" name="Graf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339975"/>
            <a:ext cx="66611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Manipulácia s grafom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197" name="Graf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339975"/>
            <a:ext cx="66611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Manipulácia s grafom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9221" name="Graf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34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Graf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419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Manipulácia s grafom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4818" name="Picture 2" descr="https://qph.is.quoracdn.net/main-qimg-9366a6b9b6f966b12e42ea138a8fb7bf?convert_to_webp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1460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15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DFDFD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>
              <a:defRPr/>
            </a:pPr>
            <a:endParaRPr lang="sk-SK" sz="9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08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sk-SK" sz="1600" b="1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3400" y="381000"/>
            <a:ext cx="70866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Manipulácia s grafom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821107"/>
            <a:ext cx="4505325" cy="427672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710362" y="5257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Robo.cash</a:t>
            </a:r>
            <a:r>
              <a:rPr lang="en-US" dirty="0"/>
              <a:t> m</a:t>
            </a:r>
            <a:r>
              <a:rPr lang="sk-SK" dirty="0" err="1"/>
              <a:t>áj</a:t>
            </a:r>
            <a:r>
              <a:rPr lang="sk-SK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701828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4066</TotalTime>
  <Words>162</Words>
  <Application>Microsoft Office PowerPoint</Application>
  <PresentationFormat>Prezentácia na obrazovke (4:3)</PresentationFormat>
  <Paragraphs>70</Paragraphs>
  <Slides>19</Slides>
  <Notes>19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Default Design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Robyn</dc:creator>
  <cp:lastModifiedBy>Peter Adamko</cp:lastModifiedBy>
  <cp:revision>224</cp:revision>
  <dcterms:created xsi:type="dcterms:W3CDTF">2006-09-11T21:37:04Z</dcterms:created>
  <dcterms:modified xsi:type="dcterms:W3CDTF">2020-04-12T00:00:26Z</dcterms:modified>
</cp:coreProperties>
</file>