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339" r:id="rId3"/>
    <p:sldId id="354" r:id="rId4"/>
    <p:sldId id="340" r:id="rId5"/>
    <p:sldId id="353" r:id="rId6"/>
    <p:sldId id="352" r:id="rId7"/>
    <p:sldId id="358" r:id="rId8"/>
    <p:sldId id="355" r:id="rId9"/>
    <p:sldId id="357" r:id="rId10"/>
    <p:sldId id="356" r:id="rId11"/>
    <p:sldId id="359" r:id="rId12"/>
    <p:sldId id="360" r:id="rId13"/>
    <p:sldId id="341" r:id="rId14"/>
    <p:sldId id="351" r:id="rId15"/>
    <p:sldId id="342" r:id="rId16"/>
    <p:sldId id="348" r:id="rId17"/>
    <p:sldId id="343" r:id="rId18"/>
    <p:sldId id="345" r:id="rId19"/>
    <p:sldId id="346" r:id="rId20"/>
    <p:sldId id="361" r:id="rId21"/>
    <p:sldId id="349" r:id="rId22"/>
    <p:sldId id="35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CFD3CB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A969BD-DB18-455A-A244-C0BE0ECFD378}" v="8" dt="2021-12-02T15:44:50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56" autoAdjust="0"/>
  </p:normalViewPr>
  <p:slideViewPr>
    <p:cSldViewPr>
      <p:cViewPr varScale="1">
        <p:scale>
          <a:sx n="80" d="100"/>
          <a:sy n="80" d="100"/>
        </p:scale>
        <p:origin x="8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"/>
    </p:cViewPr>
  </p:sorterViewPr>
  <p:notesViewPr>
    <p:cSldViewPr>
      <p:cViewPr varScale="1">
        <p:scale>
          <a:sx n="65" d="100"/>
          <a:sy n="65" d="100"/>
        </p:scale>
        <p:origin x="-25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.adamko@fpedas.uniza.sk" userId="a3f77acc-b597-4ea5-a5a1-e871050c6cdc" providerId="ADAL" clId="{28A969BD-DB18-455A-A244-C0BE0ECFD378}"/>
    <pc:docChg chg="undo custSel addSld delSld modSld sldOrd">
      <pc:chgData name="peter.adamko@fpedas.uniza.sk" userId="a3f77acc-b597-4ea5-a5a1-e871050c6cdc" providerId="ADAL" clId="{28A969BD-DB18-455A-A244-C0BE0ECFD378}" dt="2021-12-02T15:45:19.763" v="164"/>
      <pc:docMkLst>
        <pc:docMk/>
      </pc:docMkLst>
      <pc:sldChg chg="addSp delSp modSp mod">
        <pc:chgData name="peter.adamko@fpedas.uniza.sk" userId="a3f77acc-b597-4ea5-a5a1-e871050c6cdc" providerId="ADAL" clId="{28A969BD-DB18-455A-A244-C0BE0ECFD378}" dt="2021-12-02T15:44:25.165" v="123" actId="20577"/>
        <pc:sldMkLst>
          <pc:docMk/>
          <pc:sldMk cId="0" sldId="343"/>
        </pc:sldMkLst>
        <pc:spChg chg="mod">
          <ac:chgData name="peter.adamko@fpedas.uniza.sk" userId="a3f77acc-b597-4ea5-a5a1-e871050c6cdc" providerId="ADAL" clId="{28A969BD-DB18-455A-A244-C0BE0ECFD378}" dt="2021-12-02T15:44:25.165" v="123" actId="20577"/>
          <ac:spMkLst>
            <pc:docMk/>
            <pc:sldMk cId="0" sldId="343"/>
            <ac:spMk id="19461" creationId="{A58B2113-83BC-4E46-98DB-A39F21CFB52E}"/>
          </ac:spMkLst>
        </pc:spChg>
        <pc:picChg chg="add del mod">
          <ac:chgData name="peter.adamko@fpedas.uniza.sk" userId="a3f77acc-b597-4ea5-a5a1-e871050c6cdc" providerId="ADAL" clId="{28A969BD-DB18-455A-A244-C0BE0ECFD378}" dt="2021-12-02T15:44:16.295" v="115" actId="478"/>
          <ac:picMkLst>
            <pc:docMk/>
            <pc:sldMk cId="0" sldId="343"/>
            <ac:picMk id="2" creationId="{46B24111-2DDC-4C6B-8E47-460771B81B87}"/>
          </ac:picMkLst>
        </pc:picChg>
      </pc:sldChg>
      <pc:sldChg chg="modSp mod">
        <pc:chgData name="peter.adamko@fpedas.uniza.sk" userId="a3f77acc-b597-4ea5-a5a1-e871050c6cdc" providerId="ADAL" clId="{28A969BD-DB18-455A-A244-C0BE0ECFD378}" dt="2021-12-02T15:24:27.191" v="75" actId="20577"/>
        <pc:sldMkLst>
          <pc:docMk/>
          <pc:sldMk cId="0" sldId="359"/>
        </pc:sldMkLst>
        <pc:spChg chg="mod">
          <ac:chgData name="peter.adamko@fpedas.uniza.sk" userId="a3f77acc-b597-4ea5-a5a1-e871050c6cdc" providerId="ADAL" clId="{28A969BD-DB18-455A-A244-C0BE0ECFD378}" dt="2021-12-02T15:24:27.191" v="75" actId="20577"/>
          <ac:spMkLst>
            <pc:docMk/>
            <pc:sldMk cId="0" sldId="359"/>
            <ac:spMk id="12291" creationId="{DC6FE8BF-57D4-4BAE-BC7B-1EC720781550}"/>
          </ac:spMkLst>
        </pc:spChg>
      </pc:sldChg>
      <pc:sldChg chg="modSp mod">
        <pc:chgData name="peter.adamko@fpedas.uniza.sk" userId="a3f77acc-b597-4ea5-a5a1-e871050c6cdc" providerId="ADAL" clId="{28A969BD-DB18-455A-A244-C0BE0ECFD378}" dt="2021-12-02T15:24:31.640" v="77" actId="20577"/>
        <pc:sldMkLst>
          <pc:docMk/>
          <pc:sldMk cId="0" sldId="360"/>
        </pc:sldMkLst>
        <pc:spChg chg="mod">
          <ac:chgData name="peter.adamko@fpedas.uniza.sk" userId="a3f77acc-b597-4ea5-a5a1-e871050c6cdc" providerId="ADAL" clId="{28A969BD-DB18-455A-A244-C0BE0ECFD378}" dt="2021-12-02T15:24:31.640" v="77" actId="20577"/>
          <ac:spMkLst>
            <pc:docMk/>
            <pc:sldMk cId="0" sldId="360"/>
            <ac:spMk id="13315" creationId="{340FD1E0-BA19-4395-A847-12C58EEE7622}"/>
          </ac:spMkLst>
        </pc:spChg>
      </pc:sldChg>
      <pc:sldChg chg="modSp add del mod ord">
        <pc:chgData name="peter.adamko@fpedas.uniza.sk" userId="a3f77acc-b597-4ea5-a5a1-e871050c6cdc" providerId="ADAL" clId="{28A969BD-DB18-455A-A244-C0BE0ECFD378}" dt="2021-12-02T15:45:19.763" v="164"/>
        <pc:sldMkLst>
          <pc:docMk/>
          <pc:sldMk cId="578329201" sldId="361"/>
        </pc:sldMkLst>
        <pc:spChg chg="mod">
          <ac:chgData name="peter.adamko@fpedas.uniza.sk" userId="a3f77acc-b597-4ea5-a5a1-e871050c6cdc" providerId="ADAL" clId="{28A969BD-DB18-455A-A244-C0BE0ECFD378}" dt="2021-12-02T15:45:02.253" v="162" actId="14100"/>
          <ac:spMkLst>
            <pc:docMk/>
            <pc:sldMk cId="578329201" sldId="361"/>
            <ac:spMk id="6" creationId="{B6735528-480E-4548-B44F-C094E63C6D2A}"/>
          </ac:spMkLst>
        </pc:spChg>
        <pc:spChg chg="mod">
          <ac:chgData name="peter.adamko@fpedas.uniza.sk" userId="a3f77acc-b597-4ea5-a5a1-e871050c6cdc" providerId="ADAL" clId="{28A969BD-DB18-455A-A244-C0BE0ECFD378}" dt="2021-12-02T15:44:50.836" v="146" actId="1076"/>
          <ac:spMkLst>
            <pc:docMk/>
            <pc:sldMk cId="578329201" sldId="361"/>
            <ac:spMk id="19461" creationId="{A58B2113-83BC-4E46-98DB-A39F21CFB52E}"/>
          </ac:spMkLst>
        </pc:spChg>
        <pc:picChg chg="mod">
          <ac:chgData name="peter.adamko@fpedas.uniza.sk" userId="a3f77acc-b597-4ea5-a5a1-e871050c6cdc" providerId="ADAL" clId="{28A969BD-DB18-455A-A244-C0BE0ECFD378}" dt="2021-12-02T15:44:37.980" v="139" actId="14100"/>
          <ac:picMkLst>
            <pc:docMk/>
            <pc:sldMk cId="578329201" sldId="361"/>
            <ac:picMk id="2" creationId="{46B24111-2DDC-4C6B-8E47-460771B81B8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26377-4FB3-48DA-AC0C-5FBFF4122E0E}" type="doc">
      <dgm:prSet loTypeId="urn:microsoft.com/office/officeart/2005/8/layout/default#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sk-SK"/>
        </a:p>
      </dgm:t>
    </dgm:pt>
    <dgm:pt modelId="{01977E4B-CA84-42B9-95CA-C103CE4556EB}">
      <dgm:prSet phldrT="[Text]" custT="1"/>
      <dgm:spPr>
        <a:xfrm>
          <a:off x="68440" y="92187"/>
          <a:ext cx="4629320" cy="309046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/>
          <a:r>
            <a:rPr lang="sk-SK" sz="2800" b="1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Záhlavie</a:t>
          </a:r>
        </a:p>
      </dgm:t>
    </dgm:pt>
    <dgm:pt modelId="{F3D0CADA-87D8-4669-84A2-538FE0B88249}" type="parTrans" cxnId="{8ADE4945-C7E5-4F9E-870D-4C18D7A4C4DE}">
      <dgm:prSet/>
      <dgm:spPr/>
      <dgm:t>
        <a:bodyPr/>
        <a:lstStyle/>
        <a:p>
          <a:pPr algn="ctr"/>
          <a:endParaRPr lang="sk-SK" sz="2800">
            <a:solidFill>
              <a:sysClr val="windowText" lastClr="000000"/>
            </a:solidFill>
          </a:endParaRPr>
        </a:p>
      </dgm:t>
    </dgm:pt>
    <dgm:pt modelId="{7AC9D9AA-4942-476F-9BAD-5C9CAAE88C66}" type="sibTrans" cxnId="{8ADE4945-C7E5-4F9E-870D-4C18D7A4C4DE}">
      <dgm:prSet/>
      <dgm:spPr/>
      <dgm:t>
        <a:bodyPr/>
        <a:lstStyle/>
        <a:p>
          <a:pPr algn="ctr"/>
          <a:endParaRPr lang="sk-SK" sz="2800">
            <a:solidFill>
              <a:sysClr val="windowText" lastClr="000000"/>
            </a:solidFill>
          </a:endParaRPr>
        </a:p>
      </dgm:t>
    </dgm:pt>
    <dgm:pt modelId="{8C0E89B2-6DEC-4AEC-8AD8-8F22001784BB}">
      <dgm:prSet phldrT="[Text]" custT="1"/>
      <dgm:spPr>
        <a:xfrm>
          <a:off x="763012" y="447832"/>
          <a:ext cx="3921112" cy="1395575"/>
        </a:xfrm>
        <a:gradFill rotWithShape="0">
          <a:gsLst>
            <a:gs pos="0">
              <a:srgbClr val="4BACC6">
                <a:hueOff val="-6622584"/>
                <a:satOff val="26541"/>
                <a:lumOff val="5752"/>
                <a:alphaOff val="0"/>
                <a:shade val="51000"/>
                <a:satMod val="130000"/>
              </a:srgbClr>
            </a:gs>
            <a:gs pos="80000">
              <a:srgbClr val="4BACC6">
                <a:hueOff val="-6622584"/>
                <a:satOff val="26541"/>
                <a:lumOff val="5752"/>
                <a:alphaOff val="0"/>
                <a:shade val="93000"/>
                <a:satMod val="130000"/>
              </a:srgbClr>
            </a:gs>
            <a:gs pos="100000">
              <a:srgbClr val="4BACC6">
                <a:hueOff val="-6622584"/>
                <a:satOff val="26541"/>
                <a:lumOff val="575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/>
          <a:r>
            <a:rPr lang="sk-SK" sz="2800" b="1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Obsah stránky</a:t>
          </a:r>
        </a:p>
      </dgm:t>
    </dgm:pt>
    <dgm:pt modelId="{6B1037CE-5E68-4550-B2FE-E0975D3415DA}" type="parTrans" cxnId="{3B270E04-E1F0-479A-9F94-C5EEC76FBA98}">
      <dgm:prSet/>
      <dgm:spPr/>
      <dgm:t>
        <a:bodyPr/>
        <a:lstStyle/>
        <a:p>
          <a:pPr algn="ctr"/>
          <a:endParaRPr lang="sk-SK" sz="2800">
            <a:solidFill>
              <a:sysClr val="windowText" lastClr="000000"/>
            </a:solidFill>
          </a:endParaRPr>
        </a:p>
      </dgm:t>
    </dgm:pt>
    <dgm:pt modelId="{F7591AB3-ECC0-477B-8499-A001F8AD3F35}" type="sibTrans" cxnId="{3B270E04-E1F0-479A-9F94-C5EEC76FBA98}">
      <dgm:prSet/>
      <dgm:spPr/>
      <dgm:t>
        <a:bodyPr/>
        <a:lstStyle/>
        <a:p>
          <a:pPr algn="ctr"/>
          <a:endParaRPr lang="sk-SK" sz="2800">
            <a:solidFill>
              <a:sysClr val="windowText" lastClr="000000"/>
            </a:solidFill>
          </a:endParaRPr>
        </a:p>
      </dgm:t>
    </dgm:pt>
    <dgm:pt modelId="{D09907A6-DAA3-4108-A904-6AC5161D145A}">
      <dgm:prSet phldrT="[Text]" custT="1"/>
      <dgm:spPr>
        <a:xfrm>
          <a:off x="64905" y="439207"/>
          <a:ext cx="678418" cy="1402656"/>
        </a:xfr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shade val="51000"/>
                <a:satMod val="130000"/>
              </a:srgbClr>
            </a:gs>
            <a:gs pos="80000">
              <a:srgbClr val="4BACC6">
                <a:hueOff val="-9933876"/>
                <a:satOff val="39811"/>
                <a:lumOff val="8628"/>
                <a:alphaOff val="0"/>
                <a:shade val="93000"/>
                <a:satMod val="13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/>
          <a:r>
            <a:rPr lang="sk-SK" sz="28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Menu</a:t>
          </a:r>
        </a:p>
      </dgm:t>
    </dgm:pt>
    <dgm:pt modelId="{5B417C3E-B4DC-4201-9828-049749DA2674}" type="parTrans" cxnId="{2D91EE03-16DA-415D-8CA8-8E2E74FF3A18}">
      <dgm:prSet/>
      <dgm:spPr/>
      <dgm:t>
        <a:bodyPr/>
        <a:lstStyle/>
        <a:p>
          <a:pPr algn="ctr"/>
          <a:endParaRPr lang="sk-SK" sz="2800">
            <a:solidFill>
              <a:sysClr val="windowText" lastClr="000000"/>
            </a:solidFill>
          </a:endParaRPr>
        </a:p>
      </dgm:t>
    </dgm:pt>
    <dgm:pt modelId="{438BDF2F-557A-43DA-BF54-5022E6A210B3}" type="sibTrans" cxnId="{2D91EE03-16DA-415D-8CA8-8E2E74FF3A18}">
      <dgm:prSet/>
      <dgm:spPr/>
      <dgm:t>
        <a:bodyPr/>
        <a:lstStyle/>
        <a:p>
          <a:pPr algn="ctr"/>
          <a:endParaRPr lang="sk-SK" sz="2800">
            <a:solidFill>
              <a:sysClr val="windowText" lastClr="000000"/>
            </a:solidFill>
          </a:endParaRPr>
        </a:p>
      </dgm:t>
    </dgm:pt>
    <dgm:pt modelId="{6AC3735B-F6C3-40A3-9E83-EAFC61B7D67D}">
      <dgm:prSet phldrT="[Text]" custT="1"/>
      <dgm:spPr>
        <a:xfrm>
          <a:off x="68440" y="1872074"/>
          <a:ext cx="4629320" cy="274385"/>
        </a:xfrm>
        <a:gradFill rotWithShape="0">
          <a:gsLst>
            <a:gs pos="0">
              <a:srgbClr val="4BACC6">
                <a:hueOff val="-3311292"/>
                <a:satOff val="13270"/>
                <a:lumOff val="2876"/>
                <a:alphaOff val="0"/>
                <a:shade val="51000"/>
                <a:satMod val="130000"/>
              </a:srgbClr>
            </a:gs>
            <a:gs pos="80000">
              <a:srgbClr val="4BACC6">
                <a:hueOff val="-3311292"/>
                <a:satOff val="13270"/>
                <a:lumOff val="2876"/>
                <a:alphaOff val="0"/>
                <a:shade val="93000"/>
                <a:satMod val="130000"/>
              </a:srgbClr>
            </a:gs>
            <a:gs pos="100000">
              <a:srgbClr val="4BACC6">
                <a:hueOff val="-3311292"/>
                <a:satOff val="13270"/>
                <a:lumOff val="287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/>
          <a:r>
            <a:rPr lang="sk-SK" sz="28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Pätička</a:t>
          </a:r>
        </a:p>
      </dgm:t>
    </dgm:pt>
    <dgm:pt modelId="{1E181315-9F64-4784-A878-3A455F491E0D}" type="parTrans" cxnId="{D76B0981-6CB9-41E1-B943-08A924B7194C}">
      <dgm:prSet/>
      <dgm:spPr/>
      <dgm:t>
        <a:bodyPr/>
        <a:lstStyle/>
        <a:p>
          <a:pPr algn="ctr"/>
          <a:endParaRPr lang="sk-SK" sz="2800">
            <a:solidFill>
              <a:sysClr val="windowText" lastClr="000000"/>
            </a:solidFill>
          </a:endParaRPr>
        </a:p>
      </dgm:t>
    </dgm:pt>
    <dgm:pt modelId="{D0039495-BDF6-4A9A-BCCF-3CB77896C7BD}" type="sibTrans" cxnId="{D76B0981-6CB9-41E1-B943-08A924B7194C}">
      <dgm:prSet/>
      <dgm:spPr/>
      <dgm:t>
        <a:bodyPr/>
        <a:lstStyle/>
        <a:p>
          <a:pPr algn="ctr"/>
          <a:endParaRPr lang="sk-SK" sz="2800">
            <a:solidFill>
              <a:sysClr val="windowText" lastClr="000000"/>
            </a:solidFill>
          </a:endParaRPr>
        </a:p>
      </dgm:t>
    </dgm:pt>
    <dgm:pt modelId="{95304431-E1FC-4ADA-ACF1-215A0E1775C4}" type="pres">
      <dgm:prSet presAssocID="{BA926377-4FB3-48DA-AC0C-5FBFF4122E0E}" presName="diagram" presStyleCnt="0">
        <dgm:presLayoutVars>
          <dgm:dir/>
          <dgm:resizeHandles val="exact"/>
        </dgm:presLayoutVars>
      </dgm:prSet>
      <dgm:spPr/>
    </dgm:pt>
    <dgm:pt modelId="{896D44FD-74BC-4104-ABC5-8F34C8793AD1}" type="pres">
      <dgm:prSet presAssocID="{01977E4B-CA84-42B9-95CA-C103CE4556EB}" presName="node" presStyleLbl="node1" presStyleIdx="0" presStyleCnt="4" custScaleX="378558" custScaleY="42120" custLinFactNeighborX="-172" custLinFactNeighborY="12421">
        <dgm:presLayoutVars>
          <dgm:bulletEnabled val="1"/>
        </dgm:presLayoutVars>
      </dgm:prSet>
      <dgm:spPr>
        <a:prstGeom prst="rect">
          <a:avLst/>
        </a:prstGeom>
      </dgm:spPr>
    </dgm:pt>
    <dgm:pt modelId="{692F8525-EEB7-421E-9FC9-3F42F571F9AD}" type="pres">
      <dgm:prSet presAssocID="{7AC9D9AA-4942-476F-9BAD-5C9CAAE88C66}" presName="sibTrans" presStyleCnt="0"/>
      <dgm:spPr/>
    </dgm:pt>
    <dgm:pt modelId="{804811EE-579A-4E7E-A738-D4D8613CC96F}" type="pres">
      <dgm:prSet presAssocID="{6AC3735B-F6C3-40A3-9E83-EAFC61B7D67D}" presName="node" presStyleLbl="node1" presStyleIdx="1" presStyleCnt="4" custScaleX="378558" custScaleY="37396" custLinFactY="96215" custLinFactNeighborX="-172" custLinFactNeighborY="100000">
        <dgm:presLayoutVars>
          <dgm:bulletEnabled val="1"/>
        </dgm:presLayoutVars>
      </dgm:prSet>
      <dgm:spPr>
        <a:prstGeom prst="rect">
          <a:avLst/>
        </a:prstGeom>
      </dgm:spPr>
    </dgm:pt>
    <dgm:pt modelId="{3DDEFC6E-FDB3-457E-9484-9A0D4EADA36D}" type="pres">
      <dgm:prSet presAssocID="{D0039495-BDF6-4A9A-BCCF-3CB77896C7BD}" presName="sibTrans" presStyleCnt="0"/>
      <dgm:spPr/>
    </dgm:pt>
    <dgm:pt modelId="{F2556E9A-9C14-49A7-A407-17AD3E58BB62}" type="pres">
      <dgm:prSet presAssocID="{8C0E89B2-6DEC-4AEC-8AD8-8F22001784BB}" presName="node" presStyleLbl="node1" presStyleIdx="2" presStyleCnt="4" custScaleX="320645" custScaleY="190203" custLinFactNeighborX="60408" custLinFactNeighborY="-52440">
        <dgm:presLayoutVars>
          <dgm:bulletEnabled val="1"/>
        </dgm:presLayoutVars>
      </dgm:prSet>
      <dgm:spPr>
        <a:prstGeom prst="rect">
          <a:avLst/>
        </a:prstGeom>
      </dgm:spPr>
    </dgm:pt>
    <dgm:pt modelId="{7BCCD03D-C860-4408-A36E-7CDAC2E1D886}" type="pres">
      <dgm:prSet presAssocID="{F7591AB3-ECC0-477B-8499-A001F8AD3F35}" presName="sibTrans" presStyleCnt="0"/>
      <dgm:spPr/>
    </dgm:pt>
    <dgm:pt modelId="{7EF2D666-78BE-4838-A343-86A5D761F6E8}" type="pres">
      <dgm:prSet presAssocID="{D09907A6-DAA3-4108-A904-6AC5161D145A}" presName="node" presStyleLbl="node1" presStyleIdx="3" presStyleCnt="4" custScaleX="55477" custScaleY="191168" custLinFactX="-127324" custLinFactNeighborX="-200000" custLinFactNeighborY="-53133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2D91EE03-16DA-415D-8CA8-8E2E74FF3A18}" srcId="{BA926377-4FB3-48DA-AC0C-5FBFF4122E0E}" destId="{D09907A6-DAA3-4108-A904-6AC5161D145A}" srcOrd="3" destOrd="0" parTransId="{5B417C3E-B4DC-4201-9828-049749DA2674}" sibTransId="{438BDF2F-557A-43DA-BF54-5022E6A210B3}"/>
    <dgm:cxn modelId="{3B270E04-E1F0-479A-9F94-C5EEC76FBA98}" srcId="{BA926377-4FB3-48DA-AC0C-5FBFF4122E0E}" destId="{8C0E89B2-6DEC-4AEC-8AD8-8F22001784BB}" srcOrd="2" destOrd="0" parTransId="{6B1037CE-5E68-4550-B2FE-E0975D3415DA}" sibTransId="{F7591AB3-ECC0-477B-8499-A001F8AD3F35}"/>
    <dgm:cxn modelId="{8ADE4945-C7E5-4F9E-870D-4C18D7A4C4DE}" srcId="{BA926377-4FB3-48DA-AC0C-5FBFF4122E0E}" destId="{01977E4B-CA84-42B9-95CA-C103CE4556EB}" srcOrd="0" destOrd="0" parTransId="{F3D0CADA-87D8-4669-84A2-538FE0B88249}" sibTransId="{7AC9D9AA-4942-476F-9BAD-5C9CAAE88C66}"/>
    <dgm:cxn modelId="{DF1CBB69-7896-4A60-930B-6C2C21838FBE}" type="presOf" srcId="{01977E4B-CA84-42B9-95CA-C103CE4556EB}" destId="{896D44FD-74BC-4104-ABC5-8F34C8793AD1}" srcOrd="0" destOrd="0" presId="urn:microsoft.com/office/officeart/2005/8/layout/default#1"/>
    <dgm:cxn modelId="{9CD84274-CFFD-4C20-A85A-58827514F12D}" type="presOf" srcId="{6AC3735B-F6C3-40A3-9E83-EAFC61B7D67D}" destId="{804811EE-579A-4E7E-A738-D4D8613CC96F}" srcOrd="0" destOrd="0" presId="urn:microsoft.com/office/officeart/2005/8/layout/default#1"/>
    <dgm:cxn modelId="{1DBA0957-331B-445F-9EB0-9A8C95117218}" type="presOf" srcId="{D09907A6-DAA3-4108-A904-6AC5161D145A}" destId="{7EF2D666-78BE-4838-A343-86A5D761F6E8}" srcOrd="0" destOrd="0" presId="urn:microsoft.com/office/officeart/2005/8/layout/default#1"/>
    <dgm:cxn modelId="{B3BD9359-E57E-4785-8EAC-1321FB90F269}" type="presOf" srcId="{8C0E89B2-6DEC-4AEC-8AD8-8F22001784BB}" destId="{F2556E9A-9C14-49A7-A407-17AD3E58BB62}" srcOrd="0" destOrd="0" presId="urn:microsoft.com/office/officeart/2005/8/layout/default#1"/>
    <dgm:cxn modelId="{D76B0981-6CB9-41E1-B943-08A924B7194C}" srcId="{BA926377-4FB3-48DA-AC0C-5FBFF4122E0E}" destId="{6AC3735B-F6C3-40A3-9E83-EAFC61B7D67D}" srcOrd="1" destOrd="0" parTransId="{1E181315-9F64-4784-A878-3A455F491E0D}" sibTransId="{D0039495-BDF6-4A9A-BCCF-3CB77896C7BD}"/>
    <dgm:cxn modelId="{5D0251A5-EC5D-4AB1-B3D5-C6B8FA8F4050}" type="presOf" srcId="{BA926377-4FB3-48DA-AC0C-5FBFF4122E0E}" destId="{95304431-E1FC-4ADA-ACF1-215A0E1775C4}" srcOrd="0" destOrd="0" presId="urn:microsoft.com/office/officeart/2005/8/layout/default#1"/>
    <dgm:cxn modelId="{BF11D1DC-991F-4373-9562-0AD4DA11B655}" type="presParOf" srcId="{95304431-E1FC-4ADA-ACF1-215A0E1775C4}" destId="{896D44FD-74BC-4104-ABC5-8F34C8793AD1}" srcOrd="0" destOrd="0" presId="urn:microsoft.com/office/officeart/2005/8/layout/default#1"/>
    <dgm:cxn modelId="{360319A2-12D5-454C-B3CB-7D74CA1B83AC}" type="presParOf" srcId="{95304431-E1FC-4ADA-ACF1-215A0E1775C4}" destId="{692F8525-EEB7-421E-9FC9-3F42F571F9AD}" srcOrd="1" destOrd="0" presId="urn:microsoft.com/office/officeart/2005/8/layout/default#1"/>
    <dgm:cxn modelId="{C1570873-1980-4855-ACC6-47D85D566F9C}" type="presParOf" srcId="{95304431-E1FC-4ADA-ACF1-215A0E1775C4}" destId="{804811EE-579A-4E7E-A738-D4D8613CC96F}" srcOrd="2" destOrd="0" presId="urn:microsoft.com/office/officeart/2005/8/layout/default#1"/>
    <dgm:cxn modelId="{F5A16615-ADF1-4BCA-B6B9-3524C9B28000}" type="presParOf" srcId="{95304431-E1FC-4ADA-ACF1-215A0E1775C4}" destId="{3DDEFC6E-FDB3-457E-9484-9A0D4EADA36D}" srcOrd="3" destOrd="0" presId="urn:microsoft.com/office/officeart/2005/8/layout/default#1"/>
    <dgm:cxn modelId="{C851FC89-20C7-4ED6-9D63-87EF7EFD3891}" type="presParOf" srcId="{95304431-E1FC-4ADA-ACF1-215A0E1775C4}" destId="{F2556E9A-9C14-49A7-A407-17AD3E58BB62}" srcOrd="4" destOrd="0" presId="urn:microsoft.com/office/officeart/2005/8/layout/default#1"/>
    <dgm:cxn modelId="{87B8ADFF-6AA1-40B6-9D25-AF706AF477D2}" type="presParOf" srcId="{95304431-E1FC-4ADA-ACF1-215A0E1775C4}" destId="{7BCCD03D-C860-4408-A36E-7CDAC2E1D886}" srcOrd="5" destOrd="0" presId="urn:microsoft.com/office/officeart/2005/8/layout/default#1"/>
    <dgm:cxn modelId="{93B04EE2-11F9-4309-BBF1-19B98F4E1DB2}" type="presParOf" srcId="{95304431-E1FC-4ADA-ACF1-215A0E1775C4}" destId="{7EF2D666-78BE-4838-A343-86A5D761F6E8}" srcOrd="6" destOrd="0" presId="urn:microsoft.com/office/officeart/2005/8/layout/default#1"/>
  </dgm:cxnLst>
  <dgm:bg>
    <a:solidFill>
      <a:schemeClr val="tx1"/>
    </a:solidFill>
    <a:effectLst>
      <a:outerShdw blurRad="50800" dist="38100" dir="2700000" algn="tl" rotWithShape="0">
        <a:prstClr val="black">
          <a:alpha val="40000"/>
        </a:prstClr>
      </a:outerShdw>
    </a:effectLst>
  </dgm:bg>
  <dgm:whole>
    <a:ln>
      <a:solidFill>
        <a:schemeClr val="lt1">
          <a:hueOff val="0"/>
          <a:satOff val="0"/>
          <a:lumOff val="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D44FD-74BC-4104-ABC5-8F34C8793AD1}">
      <dsp:nvSpPr>
        <dsp:cNvPr id="0" name=""/>
        <dsp:cNvSpPr/>
      </dsp:nvSpPr>
      <dsp:spPr>
        <a:xfrm>
          <a:off x="80745" y="219079"/>
          <a:ext cx="8136915" cy="543209"/>
        </a:xfrm>
        <a:prstGeom prst="rect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1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Záhlavie</a:t>
          </a:r>
        </a:p>
      </dsp:txBody>
      <dsp:txXfrm>
        <a:off x="80745" y="219079"/>
        <a:ext cx="8136915" cy="543209"/>
      </dsp:txXfrm>
    </dsp:sp>
    <dsp:sp modelId="{804811EE-579A-4E7E-A738-D4D8613CC96F}">
      <dsp:nvSpPr>
        <dsp:cNvPr id="0" name=""/>
        <dsp:cNvSpPr/>
      </dsp:nvSpPr>
      <dsp:spPr>
        <a:xfrm>
          <a:off x="80745" y="3347569"/>
          <a:ext cx="8136915" cy="482285"/>
        </a:xfrm>
        <a:prstGeom prst="rect">
          <a:avLst/>
        </a:prstGeom>
        <a:gradFill rotWithShape="0">
          <a:gsLst>
            <a:gs pos="0">
              <a:srgbClr val="4BACC6">
                <a:hueOff val="-3311292"/>
                <a:satOff val="13270"/>
                <a:lumOff val="2876"/>
                <a:alphaOff val="0"/>
                <a:shade val="51000"/>
                <a:satMod val="130000"/>
              </a:srgbClr>
            </a:gs>
            <a:gs pos="80000">
              <a:srgbClr val="4BACC6">
                <a:hueOff val="-3311292"/>
                <a:satOff val="13270"/>
                <a:lumOff val="2876"/>
                <a:alphaOff val="0"/>
                <a:shade val="93000"/>
                <a:satMod val="130000"/>
              </a:srgbClr>
            </a:gs>
            <a:gs pos="100000">
              <a:srgbClr val="4BACC6">
                <a:hueOff val="-3311292"/>
                <a:satOff val="13270"/>
                <a:lumOff val="287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Pätička</a:t>
          </a:r>
        </a:p>
      </dsp:txBody>
      <dsp:txXfrm>
        <a:off x="80745" y="3347569"/>
        <a:ext cx="8136915" cy="482285"/>
      </dsp:txXfrm>
    </dsp:sp>
    <dsp:sp modelId="{F2556E9A-9C14-49A7-A407-17AD3E58BB62}">
      <dsp:nvSpPr>
        <dsp:cNvPr id="0" name=""/>
        <dsp:cNvSpPr/>
      </dsp:nvSpPr>
      <dsp:spPr>
        <a:xfrm>
          <a:off x="1301589" y="844193"/>
          <a:ext cx="6892104" cy="2452991"/>
        </a:xfrm>
        <a:prstGeom prst="rect">
          <a:avLst/>
        </a:prstGeom>
        <a:gradFill rotWithShape="0">
          <a:gsLst>
            <a:gs pos="0">
              <a:srgbClr val="4BACC6">
                <a:hueOff val="-6622584"/>
                <a:satOff val="26541"/>
                <a:lumOff val="5752"/>
                <a:alphaOff val="0"/>
                <a:shade val="51000"/>
                <a:satMod val="130000"/>
              </a:srgbClr>
            </a:gs>
            <a:gs pos="80000">
              <a:srgbClr val="4BACC6">
                <a:hueOff val="-6622584"/>
                <a:satOff val="26541"/>
                <a:lumOff val="5752"/>
                <a:alphaOff val="0"/>
                <a:shade val="93000"/>
                <a:satMod val="130000"/>
              </a:srgbClr>
            </a:gs>
            <a:gs pos="100000">
              <a:srgbClr val="4BACC6">
                <a:hueOff val="-6622584"/>
                <a:satOff val="26541"/>
                <a:lumOff val="575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1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Obsah stránky</a:t>
          </a:r>
        </a:p>
      </dsp:txBody>
      <dsp:txXfrm>
        <a:off x="1301589" y="844193"/>
        <a:ext cx="6892104" cy="2452991"/>
      </dsp:txXfrm>
    </dsp:sp>
    <dsp:sp modelId="{7EF2D666-78BE-4838-A343-86A5D761F6E8}">
      <dsp:nvSpPr>
        <dsp:cNvPr id="0" name=""/>
        <dsp:cNvSpPr/>
      </dsp:nvSpPr>
      <dsp:spPr>
        <a:xfrm>
          <a:off x="74533" y="829033"/>
          <a:ext cx="1192450" cy="2465436"/>
        </a:xfrm>
        <a:prstGeom prst="rect">
          <a:avLst/>
        </a:prstGeo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shade val="51000"/>
                <a:satMod val="130000"/>
              </a:srgbClr>
            </a:gs>
            <a:gs pos="80000">
              <a:srgbClr val="4BACC6">
                <a:hueOff val="-9933876"/>
                <a:satOff val="39811"/>
                <a:lumOff val="8628"/>
                <a:alphaOff val="0"/>
                <a:shade val="93000"/>
                <a:satMod val="13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Menu</a:t>
          </a:r>
        </a:p>
      </dsp:txBody>
      <dsp:txXfrm>
        <a:off x="74533" y="829033"/>
        <a:ext cx="1192450" cy="2465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B3C52671-C190-4B8B-B215-B0E96620AC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1DF891D3-4D3A-48C0-9895-A3419ECD8C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267236-6A56-4528-B5BC-5F9138309199}" type="datetimeFigureOut">
              <a:rPr lang="sk-SK"/>
              <a:pPr>
                <a:defRPr/>
              </a:pPr>
              <a:t>2. 12. 2021</a:t>
            </a:fld>
            <a:endParaRPr lang="sk-SK"/>
          </a:p>
        </p:txBody>
      </p:sp>
      <p:sp>
        <p:nvSpPr>
          <p:cNvPr id="4" name="Zástupný symbol päty 3">
            <a:extLst>
              <a:ext uri="{FF2B5EF4-FFF2-40B4-BE49-F238E27FC236}">
                <a16:creationId xmlns:a16="http://schemas.microsoft.com/office/drawing/2014/main" id="{E7B1C5B9-DD40-4191-9495-38433ADE6C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sk-SK"/>
              <a:t>jjj</a:t>
            </a:r>
          </a:p>
        </p:txBody>
      </p:sp>
      <p:sp>
        <p:nvSpPr>
          <p:cNvPr id="5" name="Zástupný symbol čísla snímky 4">
            <a:extLst>
              <a:ext uri="{FF2B5EF4-FFF2-40B4-BE49-F238E27FC236}">
                <a16:creationId xmlns:a16="http://schemas.microsoft.com/office/drawing/2014/main" id="{09106BC2-0CBC-4E63-BABE-1868DBF2C8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FontTx/>
              <a:buChar char="•"/>
              <a:defRPr sz="1200"/>
            </a:lvl1pPr>
          </a:lstStyle>
          <a:p>
            <a:fld id="{01D386CA-70F6-4980-B404-53E490C90AE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DB89E7-ED14-4B0D-A30A-70A9A1CE04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D40C3CA-1313-44AF-B880-1ACB31576D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929CDC29-8325-40BE-A588-59664A25733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4F0D459-A76E-4165-9281-9C1D6CC572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6DF0B96-E8A8-4E0B-A2F1-9F04D7C46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jjj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C0AD506-8754-4B84-A8FB-CB2A46D2DB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5BBB7E-5BAD-47C0-868B-C38A2F062EB6}" type="slidenum">
              <a:rPr lang="en-US" altLang="sk-SK"/>
              <a:pPr/>
              <a:t>‹#›</a:t>
            </a:fld>
            <a:endParaRPr lang="en-US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8FEF97E-7581-4ABB-ACC9-CBEC13B93F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D3036DD-D0D1-4A8E-96B2-E48E41828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A87DEC6-BB0A-49DF-98D6-00CD8D72F3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2353F67-A482-4DB4-81DB-487D09C54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B1D5DF5-1B9F-46B5-ACC1-1BEB909D5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C5888B2-ACDA-4BCE-822F-F024B36CA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1ED7205-140B-40AE-9449-5DA77ACCB7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D4F7378-B486-4662-B3FE-2150A1112C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553FAC5-6135-4E72-B675-AAC84BC493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97B3AFA-A7D8-41C2-827A-2544B1975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7EE8908-6335-49FE-9155-D71B6A1BAE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8AA2B2A-A065-4C93-8BE4-B900141E3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34265F4-DFC1-4B54-82F1-73A7C1BBC3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1F8466F-CF58-43BA-8742-672007E0E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34C28F9-1A9F-426C-9034-42671BF6AD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AC42685-1B4B-4BAC-A91C-CA9B8C2CF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6C14678-DE38-4852-9598-F3A9913BD8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3460D29-71A0-4500-A7EF-4525FF59D1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FD6A3BC-69A8-4F4B-BF4B-CF947313AE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EFF8B169-3403-4255-9A7C-E243BD89B7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5224AF6-2313-4355-9FF9-1C33024879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5BD9CE2-E49C-41CD-8C00-46A28AFDE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5FC8844-9E58-44A1-8213-83A0EE5CDD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93773A3-D40F-44A5-903C-09D96B10E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6C14678-DE38-4852-9598-F3A9913BD8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3460D29-71A0-4500-A7EF-4525FF59D1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7110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F1D577C-896A-4187-836D-D5006F7B7E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515E8BA-7BFC-4646-8598-B37EBD19D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DBD3DD67-EA3A-4C3C-BEC9-5BEE7424FD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46FB097-ED71-4918-9503-15D8C3B04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F2997F5-A5B8-4FE2-860E-24A3041576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ADAD0C4-7AF9-448D-A97D-756A20432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97AF816-14C7-4C8B-BB38-F738960450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3F6370D-1900-4F4C-BD7E-71B28E36D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BE14449-CEA2-4D8B-A9FE-1B36318A74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5C7C1E0-805B-47E1-80FC-32ECA6BAA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301735A-2AED-4416-88E2-FD73F768A2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55B8142-4196-4C50-8662-03E58FDD6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5835D18-F1B4-4954-B4CB-0199938B9B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4120E22-A534-43FB-8ADA-FF238DEEA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FAAE61A-4CE0-48E7-B74C-C59F16FA68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5F50961-33CE-47D2-954A-BB66FCC3B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34A0D65-C6DC-48E2-9B10-B4597F4C89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5D8CDF3-D8C5-41F6-9355-E7F728BC0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</a:p>
        </p:txBody>
      </p:sp>
    </p:spTree>
    <p:extLst>
      <p:ext uri="{BB962C8B-B14F-4D97-AF65-F5344CB8AC3E}">
        <p14:creationId xmlns:p14="http://schemas.microsoft.com/office/powerpoint/2010/main" val="117181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60211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991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991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163268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231643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67315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31786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  <p:extLst>
      <p:ext uri="{BB962C8B-B14F-4D97-AF65-F5344CB8AC3E}">
        <p14:creationId xmlns:p14="http://schemas.microsoft.com/office/powerpoint/2010/main" val="276717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</p:spTree>
    <p:extLst>
      <p:ext uri="{BB962C8B-B14F-4D97-AF65-F5344CB8AC3E}">
        <p14:creationId xmlns:p14="http://schemas.microsoft.com/office/powerpoint/2010/main" val="216711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20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66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3109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307DB9C-04F7-4AF8-BA5F-92EB0F0FC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571D3E-FC44-41AC-84F6-08847F00C6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/>
              <a:t>Click to edit Master text styles</a:t>
            </a:r>
          </a:p>
          <a:p>
            <a:pPr lvl="1"/>
            <a:r>
              <a:rPr lang="en-US" altLang="sk-SK"/>
              <a:t>Second level</a:t>
            </a:r>
          </a:p>
          <a:p>
            <a:pPr lvl="2"/>
            <a:r>
              <a:rPr lang="en-US" altLang="sk-SK"/>
              <a:t>Third level</a:t>
            </a:r>
          </a:p>
          <a:p>
            <a:pPr lvl="3"/>
            <a:r>
              <a:rPr lang="en-US" altLang="sk-SK"/>
              <a:t>Fourth level</a:t>
            </a:r>
          </a:p>
          <a:p>
            <a:pPr lvl="4"/>
            <a:r>
              <a:rPr lang="en-US" altLang="sk-SK"/>
              <a:t>Fifth level</a:t>
            </a:r>
          </a:p>
        </p:txBody>
      </p:sp>
      <p:sp>
        <p:nvSpPr>
          <p:cNvPr id="1028" name="Rectangle 11">
            <a:extLst>
              <a:ext uri="{FF2B5EF4-FFF2-40B4-BE49-F238E27FC236}">
                <a16:creationId xmlns:a16="http://schemas.microsoft.com/office/drawing/2014/main" id="{A78B9F01-DE7D-4881-A0E0-2159E46F9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sk-SK" sz="900" b="1">
                <a:solidFill>
                  <a:schemeClr val="bg1"/>
                </a:solidFill>
              </a:rPr>
              <a:t>Presentation Title | Geary Interactive | </a:t>
            </a:r>
            <a:fld id="{4FC81EC8-1373-4C89-84F2-E5635FB465AF}" type="slidenum">
              <a:rPr lang="en-US" altLang="sk-SK" sz="900" b="1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altLang="sk-SK" sz="9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Learn/HTML/Introduction_to_HTML/The_head_metadata_in_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CBFF50E9-6B3A-49CF-84D4-427A160E0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9144000" cy="3200400"/>
          </a:xfrm>
          <a:prstGeom prst="rect">
            <a:avLst/>
          </a:prstGeom>
          <a:solidFill>
            <a:srgbClr val="DFDF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900" b="1">
              <a:solidFill>
                <a:schemeClr val="bg1"/>
              </a:solidFill>
            </a:endParaRP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C3016DCB-45C7-45C5-BB3D-6BA158956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943600"/>
            <a:ext cx="8382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pc="300" dirty="0">
                <a:latin typeface="Times New Roman" pitchFamily="18" charset="0"/>
                <a:cs typeface="Times New Roman" pitchFamily="18" charset="0"/>
              </a:rPr>
              <a:t>Peter Adamko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1E96314-346C-4478-AF88-8EFCBF742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572F0C6E-5152-46A0-8068-D19E4FC7B954}"/>
              </a:ext>
            </a:extLst>
          </p:cNvPr>
          <p:cNvSpPr/>
          <p:nvPr/>
        </p:nvSpPr>
        <p:spPr>
          <a:xfrm>
            <a:off x="1219200" y="1752600"/>
            <a:ext cx="7086600" cy="1311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Layout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, </a:t>
            </a: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metatagy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, Internet marketing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252DE2E8-A649-4AEF-AC75-9FC731102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C9D042-3EFF-42C8-98BC-C570F2D6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66DCC9DA-7193-4E8E-837A-B7F0F2953E1E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Výsledok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9" name="Obrázok 4" descr="layout.jpg">
            <a:extLst>
              <a:ext uri="{FF2B5EF4-FFF2-40B4-BE49-F238E27FC236}">
                <a16:creationId xmlns:a16="http://schemas.microsoft.com/office/drawing/2014/main" id="{E8F4508B-595B-427B-8165-B549ADFA6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0"/>
            <a:ext cx="710565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992743B3-5635-4D3F-9CC6-BBE509231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DC6FE8BF-57D4-4BAE-BC7B-1EC720781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1600"/>
            <a:ext cx="9144000" cy="467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&lt;</a:t>
            </a:r>
            <a:r>
              <a:rPr lang="sk-SK" altLang="sk-SK" sz="3200" b="1" dirty="0" err="1"/>
              <a:t>meta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charset</a:t>
            </a:r>
            <a:r>
              <a:rPr lang="sk-SK" altLang="sk-SK" sz="3200" b="1" dirty="0"/>
              <a:t>="UTF-8"&gt;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altLang="sk-SK" sz="32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&lt;</a:t>
            </a:r>
            <a:r>
              <a:rPr lang="sk-SK" altLang="sk-SK" sz="3200" b="1" dirty="0" err="1"/>
              <a:t>meta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name</a:t>
            </a:r>
            <a:r>
              <a:rPr lang="sk-SK" altLang="sk-SK" sz="3200" b="1" dirty="0"/>
              <a:t>="rating" </a:t>
            </a:r>
            <a:r>
              <a:rPr lang="sk-SK" altLang="sk-SK" sz="3200" b="1" dirty="0" err="1"/>
              <a:t>content</a:t>
            </a:r>
            <a:r>
              <a:rPr lang="sk-SK" altLang="sk-SK" sz="3200" b="1" dirty="0"/>
              <a:t>="</a:t>
            </a:r>
            <a:r>
              <a:rPr lang="sk-SK" altLang="sk-SK" sz="3200" b="1" dirty="0" err="1"/>
              <a:t>general</a:t>
            </a:r>
            <a:r>
              <a:rPr lang="sk-SK" altLang="sk-SK" sz="3200" b="1" dirty="0"/>
              <a:t>" 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altLang="sk-SK" sz="32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&lt;</a:t>
            </a:r>
            <a:r>
              <a:rPr lang="sk-SK" altLang="sk-SK" sz="3200" b="1" dirty="0" err="1"/>
              <a:t>meta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name</a:t>
            </a:r>
            <a:r>
              <a:rPr lang="sk-SK" altLang="sk-SK" sz="3200" b="1" dirty="0"/>
              <a:t>="</a:t>
            </a:r>
            <a:r>
              <a:rPr lang="sk-SK" altLang="sk-SK" sz="3200" b="1" dirty="0" err="1"/>
              <a:t>description</a:t>
            </a:r>
            <a:r>
              <a:rPr lang="sk-SK" altLang="sk-SK" sz="3200" b="1" dirty="0"/>
              <a:t>" </a:t>
            </a:r>
            <a:r>
              <a:rPr lang="sk-SK" altLang="sk-SK" sz="3200" b="1" dirty="0" err="1"/>
              <a:t>content</a:t>
            </a:r>
            <a:r>
              <a:rPr lang="sk-SK" altLang="sk-SK" sz="3200" b="1" dirty="0"/>
              <a:t>="Stránky sú venované..." 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altLang="sk-SK" sz="3200" b="1" dirty="0"/>
          </a:p>
          <a:p>
            <a:pPr eaLnBrk="1" hangingPunct="1">
              <a:lnSpc>
                <a:spcPct val="90000"/>
              </a:lnSpc>
              <a:buNone/>
            </a:pPr>
            <a:r>
              <a:rPr lang="sk-SK" altLang="sk-SK" sz="3200" b="1" dirty="0"/>
              <a:t>&lt;</a:t>
            </a:r>
            <a:r>
              <a:rPr lang="sk-SK" altLang="sk-SK" sz="3200" b="1" dirty="0" err="1"/>
              <a:t>meta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name</a:t>
            </a:r>
            <a:r>
              <a:rPr lang="sk-SK" altLang="sk-SK" sz="3200" b="1" dirty="0"/>
              <a:t>="</a:t>
            </a:r>
            <a:r>
              <a:rPr lang="sk-SK" altLang="sk-SK" sz="3200" b="1" dirty="0" err="1"/>
              <a:t>keywords</a:t>
            </a:r>
            <a:r>
              <a:rPr lang="sk-SK" altLang="sk-SK" sz="3200" b="1" dirty="0"/>
              <a:t>" </a:t>
            </a:r>
            <a:r>
              <a:rPr lang="sk-SK" altLang="sk-SK" sz="3200" b="1" dirty="0" err="1"/>
              <a:t>content</a:t>
            </a:r>
            <a:r>
              <a:rPr lang="sk-SK" altLang="sk-SK" sz="3200" b="1" dirty="0"/>
              <a:t>="HTML, CSS, </a:t>
            </a:r>
            <a:r>
              <a:rPr lang="en-US" altLang="sk-SK" sz="3200" b="1" dirty="0"/>
              <a:t>Gimp</a:t>
            </a:r>
            <a:r>
              <a:rPr lang="sk-SK" altLang="sk-SK" sz="3200" b="1" dirty="0"/>
              <a:t>"&gt;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7E28927-B7C8-480D-A960-71DF53B8B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7E0F48DF-300A-4C5B-9D9A-AE824F752931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Metatagy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6B43D9C3-F04A-4DBB-89D2-B8F24E863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340FD1E0-BA19-4395-A847-12C58EEE7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5400"/>
            <a:ext cx="91440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sk-SK" altLang="sk-SK" sz="32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sk-SK" sz="3200" b="1" dirty="0"/>
              <a:t>&lt;meta name="author" content="Janko </a:t>
            </a:r>
            <a:r>
              <a:rPr lang="en-US" altLang="sk-SK" sz="3200" b="1" dirty="0" err="1"/>
              <a:t>Hra</a:t>
            </a:r>
            <a:r>
              <a:rPr lang="sk-SK" altLang="sk-SK" sz="3200" b="1" dirty="0" err="1"/>
              <a:t>šk</a:t>
            </a:r>
            <a:r>
              <a:rPr lang="en-US" altLang="sk-SK" sz="3200" b="1" dirty="0"/>
              <a:t>o"&gt;</a:t>
            </a:r>
            <a:endParaRPr lang="sk-SK" altLang="sk-SK" sz="32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altLang="sk-SK" sz="32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&lt;</a:t>
            </a:r>
            <a:r>
              <a:rPr lang="sk-SK" altLang="sk-SK" sz="3200" b="1" dirty="0" err="1"/>
              <a:t>meta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name</a:t>
            </a:r>
            <a:r>
              <a:rPr lang="sk-SK" altLang="sk-SK" sz="3200" b="1" dirty="0"/>
              <a:t>="</a:t>
            </a:r>
            <a:r>
              <a:rPr lang="sk-SK" altLang="sk-SK" sz="3200" b="1" dirty="0" err="1"/>
              <a:t>robots</a:t>
            </a:r>
            <a:r>
              <a:rPr lang="sk-SK" altLang="sk-SK" sz="3200" b="1" dirty="0"/>
              <a:t>" </a:t>
            </a:r>
            <a:r>
              <a:rPr lang="sk-SK" altLang="sk-SK" sz="3200" b="1" dirty="0" err="1"/>
              <a:t>content</a:t>
            </a:r>
            <a:r>
              <a:rPr lang="sk-SK" altLang="sk-SK" sz="3200" b="1" dirty="0"/>
              <a:t>="</a:t>
            </a:r>
            <a:r>
              <a:rPr lang="sk-SK" altLang="sk-SK" sz="3200" b="1" dirty="0" err="1"/>
              <a:t>all</a:t>
            </a:r>
            <a:r>
              <a:rPr lang="sk-SK" altLang="sk-SK" sz="3200" b="1" dirty="0"/>
              <a:t>" 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altLang="sk-SK" sz="32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&lt;</a:t>
            </a:r>
            <a:r>
              <a:rPr lang="sk-SK" altLang="sk-SK" sz="3200" b="1" dirty="0" err="1"/>
              <a:t>meta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name</a:t>
            </a:r>
            <a:r>
              <a:rPr lang="sk-SK" altLang="sk-SK" sz="3200" b="1" dirty="0"/>
              <a:t>="</a:t>
            </a:r>
            <a:r>
              <a:rPr lang="sk-SK" altLang="sk-SK" sz="3200" b="1" dirty="0" err="1"/>
              <a:t>righttocopy</a:t>
            </a:r>
            <a:r>
              <a:rPr lang="sk-SK" altLang="sk-SK" sz="3200" b="1" dirty="0"/>
              <a:t>" </a:t>
            </a:r>
            <a:r>
              <a:rPr lang="sk-SK" altLang="sk-SK" sz="3200" b="1" dirty="0" err="1"/>
              <a:t>content</a:t>
            </a:r>
            <a:r>
              <a:rPr lang="sk-SK" altLang="sk-SK" sz="3200" b="1" dirty="0"/>
              <a:t>="</a:t>
            </a:r>
            <a:r>
              <a:rPr lang="sk-SK" altLang="sk-SK" sz="3200" b="1" dirty="0" err="1"/>
              <a:t>All</a:t>
            </a:r>
            <a:r>
              <a:rPr lang="sk-SK" altLang="sk-SK" sz="3200" b="1" dirty="0"/>
              <a:t>" 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altLang="sk-SK" sz="32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>
                <a:hlinkClick r:id="rId3"/>
              </a:rPr>
              <a:t>Viac...</a:t>
            </a:r>
            <a:endParaRPr lang="sk-SK" altLang="sk-SK" sz="3200" b="1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990C46-229E-45C7-8455-8C0CBDBE4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7297E360-2E77-4FC4-822C-53B23281B941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Metatagy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DC3B872C-C928-4041-844F-6A92E3ADF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2578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252000"/>
          <a:lstStyle/>
          <a:p>
            <a:pPr>
              <a:defRPr/>
            </a:pPr>
            <a:r>
              <a:rPr lang="en-US" sz="3200" dirty="0">
                <a:latin typeface="Arial" charset="0"/>
                <a:cs typeface="+mn-cs"/>
              </a:rPr>
              <a:t>Search Engine Marketing</a:t>
            </a:r>
            <a:endParaRPr lang="sk-SK" sz="3200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29386FFF-94D4-46CD-82F2-F26403FEF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0371C1CC-3144-4636-A298-969463A715F0}"/>
              </a:ext>
            </a:extLst>
          </p:cNvPr>
          <p:cNvSpPr/>
          <p:nvPr/>
        </p:nvSpPr>
        <p:spPr>
          <a:xfrm>
            <a:off x="533400" y="381000"/>
            <a:ext cx="7086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Inernet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marketing</a:t>
            </a:r>
          </a:p>
        </p:txBody>
      </p:sp>
      <p:pic>
        <p:nvPicPr>
          <p:cNvPr id="15365" name="Obrázok 7" descr="ppcseo.jpg">
            <a:extLst>
              <a:ext uri="{FF2B5EF4-FFF2-40B4-BE49-F238E27FC236}">
                <a16:creationId xmlns:a16="http://schemas.microsoft.com/office/drawing/2014/main" id="{0E5F3DBC-70BB-445D-B49F-1CEC01536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43113"/>
            <a:ext cx="7696200" cy="451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DCD22B7C-E182-48C5-A9ED-C99546F2E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A48D2901-A9E3-4D3A-A9FA-272D32C18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38200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3"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dirty="0">
                <a:latin typeface="Arial" charset="0"/>
                <a:cs typeface="+mn-cs"/>
              </a:rPr>
              <a:t>SEO - zlepšovanie pozície v prirodzených výsledkoch v internetových vyhľadávačoch.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sk-SK" sz="3200" dirty="0">
              <a:latin typeface="Arial" charset="0"/>
              <a:cs typeface="+mn-c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dirty="0">
                <a:latin typeface="Arial" charset="0"/>
                <a:cs typeface="+mn-cs"/>
              </a:rPr>
              <a:t>Zákazníci </a:t>
            </a:r>
            <a:r>
              <a:rPr lang="sk-SK" sz="32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nevnímajú</a:t>
            </a:r>
            <a:r>
              <a:rPr lang="sk-SK" sz="3200" dirty="0">
                <a:latin typeface="Arial" charset="0"/>
                <a:cs typeface="+mn-cs"/>
              </a:rPr>
              <a:t> SEO ako reklamu.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sk-SK" sz="3200" dirty="0">
              <a:latin typeface="Arial" charset="0"/>
              <a:cs typeface="+mn-c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dirty="0">
                <a:latin typeface="Arial" charset="0"/>
                <a:cs typeface="+mn-cs"/>
              </a:rPr>
              <a:t>Ako na to: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sk-SK" sz="3200" dirty="0">
                <a:latin typeface="Arial" charset="0"/>
                <a:cs typeface="+mn-cs"/>
              </a:rPr>
              <a:t>Kvalitný obsah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sk-SK" sz="3200" dirty="0">
                <a:latin typeface="Arial" charset="0"/>
                <a:cs typeface="+mn-cs"/>
              </a:rPr>
              <a:t>Presné a správne kľúčové slová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3200" dirty="0">
                <a:latin typeface="Arial" charset="0"/>
                <a:cs typeface="+mn-cs"/>
              </a:rPr>
              <a:t>Back links </a:t>
            </a:r>
            <a:r>
              <a:rPr lang="sk-SK" sz="3200" dirty="0">
                <a:latin typeface="Arial" charset="0"/>
                <a:cs typeface="+mn-cs"/>
              </a:rPr>
              <a:t>– odkazy na stránku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sk-SK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6C1C0B2-F70E-4484-B67F-7D884BC9D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8681A603-7960-4A5B-B705-05A8A06FB430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Search Engine Optimization 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C9A64106-2FEE-4C39-9375-61B491A13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60694C38-B895-4D19-951A-1AE92E140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763000" cy="432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3"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cs typeface="+mn-cs"/>
              </a:rPr>
              <a:t>P</a:t>
            </a:r>
            <a:r>
              <a:rPr lang="sk-SK" sz="3200" dirty="0">
                <a:latin typeface="Arial" charset="0"/>
                <a:cs typeface="+mn-cs"/>
              </a:rPr>
              <a:t>P</a:t>
            </a:r>
            <a:r>
              <a:rPr lang="en-US" sz="3200" dirty="0">
                <a:latin typeface="Arial" charset="0"/>
                <a:cs typeface="+mn-cs"/>
              </a:rPr>
              <a:t>C</a:t>
            </a:r>
            <a:r>
              <a:rPr lang="sk-SK" sz="3200" dirty="0">
                <a:latin typeface="Arial" charset="0"/>
                <a:cs typeface="+mn-cs"/>
              </a:rPr>
              <a:t> – kupovanie si umiestnenia v zoznamoch s reklamou</a:t>
            </a:r>
            <a:endParaRPr lang="en-US" sz="3200" dirty="0">
              <a:latin typeface="Arial" charset="0"/>
              <a:cs typeface="+mn-c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  <a:defRPr/>
            </a:pPr>
            <a:endParaRPr lang="sk-SK" sz="3200" dirty="0">
              <a:latin typeface="Arial" charset="0"/>
              <a:cs typeface="+mn-cs"/>
            </a:endParaRPr>
          </a:p>
          <a:p>
            <a:pPr marL="354013"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dirty="0">
                <a:latin typeface="Arial" charset="0"/>
                <a:cs typeface="+mn-cs"/>
              </a:rPr>
              <a:t>Zoznam slov, ktoré aktivujú zobrazenie reklamného odkazu.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sk-SK" sz="3200" dirty="0">
              <a:latin typeface="Arial" charset="0"/>
              <a:cs typeface="+mn-cs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sk-SK" sz="3200" dirty="0">
                <a:latin typeface="Arial" charset="0"/>
                <a:cs typeface="+mn-cs"/>
              </a:rPr>
              <a:t>Platí sa za kliknutie na odkaz.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sk-SK" sz="3200" dirty="0">
                <a:latin typeface="Arial" charset="0"/>
                <a:cs typeface="+mn-cs"/>
              </a:rPr>
              <a:t>Vyššia ponuka = vyššie umiestnenie (približne).</a:t>
            </a:r>
            <a:endParaRPr lang="en-US" sz="2000" dirty="0">
              <a:latin typeface="Arial" charset="0"/>
              <a:cs typeface="+mn-cs"/>
            </a:endParaRP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A419DD64-4FA8-4F5D-85E2-2ED8CAE2D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39273DD7-B9E0-4F55-AB1F-F06C6794D3C6}"/>
              </a:ext>
            </a:extLst>
          </p:cNvPr>
          <p:cNvSpPr/>
          <p:nvPr/>
        </p:nvSpPr>
        <p:spPr>
          <a:xfrm>
            <a:off x="533400" y="381000"/>
            <a:ext cx="7086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cs typeface="+mn-cs"/>
              </a:rPr>
              <a:t>Pay per click</a:t>
            </a:r>
            <a:endParaRPr lang="sk-SK" sz="4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C1D7CC8-ED52-4AD0-9A8A-88C44810A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355EE07A-2ABC-42EF-9B4C-71154F0E9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4E8B8257-AA27-4452-BA02-C5F566702BF1}"/>
              </a:ext>
            </a:extLst>
          </p:cNvPr>
          <p:cNvSpPr/>
          <p:nvPr/>
        </p:nvSpPr>
        <p:spPr>
          <a:xfrm>
            <a:off x="533400" y="381000"/>
            <a:ext cx="7086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Kľúčové slová</a:t>
            </a:r>
          </a:p>
        </p:txBody>
      </p:sp>
      <p:sp>
        <p:nvSpPr>
          <p:cNvPr id="18437" name="Text Box 2">
            <a:extLst>
              <a:ext uri="{FF2B5EF4-FFF2-40B4-BE49-F238E27FC236}">
                <a16:creationId xmlns:a16="http://schemas.microsoft.com/office/drawing/2014/main" id="{693065E5-78D8-4189-965C-1C328EAAD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7630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63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3200"/>
              <a:t>Ako nájsť tie najlepšie?</a:t>
            </a:r>
            <a:endParaRPr lang="en-US" altLang="sk-SK" sz="3200"/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sk-SK" altLang="sk-SK" sz="32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k-SK" altLang="sk-SK" sz="3200"/>
              <a:t>Súvis s ponukou.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sk-SK" sz="3200"/>
              <a:t>Long Tail</a:t>
            </a:r>
            <a:r>
              <a:rPr lang="sk-SK" altLang="sk-SK" sz="320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k-SK" altLang="sk-SK" sz="3200"/>
              <a:t>Lokalizácia.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k-SK" altLang="sk-SK" sz="3200"/>
              <a:t>Preklepy.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k-SK" altLang="sk-SK" sz="3200"/>
              <a:t>Synonymá, množné číslo.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k-SK" altLang="sk-SK" sz="3200"/>
              <a:t>Štatistiky.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7FF91C4B-1DF7-463D-A3EE-96BFC3313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BE5DEBB0-1881-4969-B669-24E872E8F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B6735528-480E-4548-B44F-C094E63C6D2A}"/>
              </a:ext>
            </a:extLst>
          </p:cNvPr>
          <p:cNvSpPr/>
          <p:nvPr/>
        </p:nvSpPr>
        <p:spPr>
          <a:xfrm>
            <a:off x="533400" y="381000"/>
            <a:ext cx="7086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Paid inclusion</a:t>
            </a:r>
          </a:p>
        </p:txBody>
      </p:sp>
      <p:sp>
        <p:nvSpPr>
          <p:cNvPr id="19461" name="Text Box 2">
            <a:extLst>
              <a:ext uri="{FF2B5EF4-FFF2-40B4-BE49-F238E27FC236}">
                <a16:creationId xmlns:a16="http://schemas.microsoft.com/office/drawing/2014/main" id="{A58B2113-83BC-4E46-98DB-A39F21CFB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763000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63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80000"/>
              </a:lnSpc>
              <a:buFontTx/>
              <a:buNone/>
            </a:pPr>
            <a:endParaRPr lang="sk-SK" altLang="sk-SK" sz="32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sk-SK" sz="3200" dirty="0"/>
              <a:t>P</a:t>
            </a:r>
            <a:r>
              <a:rPr lang="sk-SK" altLang="sk-SK" sz="3200" dirty="0"/>
              <a:t>I – kupovanie si umiestnenia v prirodzených výsledkoch vyhľadávania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sk-SK" altLang="sk-SK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48B8ACBF-0D8F-4220-A931-1533AD9F5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EF8AC1FA-1AFD-4CCF-81A1-514F74443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F080357D-D9B4-4DD9-B1C9-0AA2EA134E17}"/>
              </a:ext>
            </a:extLst>
          </p:cNvPr>
          <p:cNvSpPr/>
          <p:nvPr/>
        </p:nvSpPr>
        <p:spPr>
          <a:xfrm>
            <a:off x="533400" y="381000"/>
            <a:ext cx="7086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Viral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marketing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93075D7-22BB-44B5-85D0-5C47CD8AC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763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3"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cs typeface="+mn-cs"/>
              </a:rPr>
              <a:t>Viral advertising </a:t>
            </a:r>
            <a:r>
              <a:rPr lang="sk-SK" sz="3200" dirty="0">
                <a:latin typeface="Arial" charset="0"/>
                <a:cs typeface="+mn-cs"/>
              </a:rPr>
              <a:t>– využíva existujúce sociálne siete.</a:t>
            </a:r>
            <a:endParaRPr lang="en-US" sz="3200" dirty="0">
              <a:latin typeface="Arial" charset="0"/>
              <a:cs typeface="+mn-c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  <a:defRPr/>
            </a:pPr>
            <a:endParaRPr lang="sk-SK" sz="3200" dirty="0">
              <a:latin typeface="Arial" charset="0"/>
              <a:cs typeface="+mn-cs"/>
            </a:endParaRPr>
          </a:p>
          <a:p>
            <a:pPr marL="354013"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dirty="0">
                <a:latin typeface="Arial" charset="0"/>
                <a:cs typeface="+mn-cs"/>
              </a:rPr>
              <a:t>Princíp šírenia obdobný ako u vírusov. 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sk-SK" sz="3200" dirty="0">
              <a:latin typeface="Arial" charset="0"/>
              <a:cs typeface="+mn-cs"/>
            </a:endParaRPr>
          </a:p>
          <a:p>
            <a:pPr marL="177800" indent="-1778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sk-SK" sz="3200" dirty="0">
                <a:latin typeface="Arial" charset="0"/>
                <a:cs typeface="+mn-cs"/>
              </a:rPr>
              <a:t>Jednotlivci v cieľových skupinách sa sami starajú o rozširovanie.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sk-SK" sz="3200" dirty="0">
                <a:latin typeface="Arial" charset="0"/>
                <a:cs typeface="+mn-cs"/>
              </a:rPr>
              <a:t>Hlavne branding.</a:t>
            </a:r>
            <a:endParaRPr lang="en-US" sz="2000" dirty="0">
              <a:latin typeface="Arial" charset="0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F3106E4E-38C9-48FB-88E3-F479592E9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46B919C9-E9A6-4818-84FA-2B0CA1B11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8AB8E4DE-BFED-4F3B-85A7-1D2C08AF4A0D}"/>
              </a:ext>
            </a:extLst>
          </p:cNvPr>
          <p:cNvSpPr/>
          <p:nvPr/>
        </p:nvSpPr>
        <p:spPr>
          <a:xfrm>
            <a:off x="533400" y="381000"/>
            <a:ext cx="7086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Affiliate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marketing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F003E5B1-6A69-4382-B609-7AF44B922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763000" cy="349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3"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Arial" charset="0"/>
                <a:cs typeface="+mn-cs"/>
              </a:rPr>
              <a:t>Affiliate</a:t>
            </a:r>
            <a:r>
              <a:rPr lang="sk-SK" sz="3200" dirty="0">
                <a:latin typeface="Arial" charset="0"/>
                <a:cs typeface="+mn-cs"/>
              </a:rPr>
              <a:t> marketing – partnerské programy.</a:t>
            </a:r>
            <a:endParaRPr lang="en-US" sz="3200" dirty="0">
              <a:latin typeface="Arial" charset="0"/>
              <a:cs typeface="+mn-c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  <a:defRPr/>
            </a:pPr>
            <a:endParaRPr lang="sk-SK" sz="3200" dirty="0">
              <a:latin typeface="Arial" charset="0"/>
              <a:cs typeface="+mn-cs"/>
            </a:endParaRPr>
          </a:p>
          <a:p>
            <a:pPr marL="354013"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dirty="0">
                <a:latin typeface="Arial" charset="0"/>
                <a:cs typeface="+mn-cs"/>
              </a:rPr>
              <a:t>Hlavným cieľom je zvýšenie obratu obchodov a služieb ponúkaných na Internete.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sk-SK" sz="3200" dirty="0">
              <a:latin typeface="Arial" charset="0"/>
              <a:cs typeface="+mn-cs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sk-SK" sz="3200" dirty="0">
                <a:latin typeface="Arial" charset="0"/>
                <a:cs typeface="+mn-cs"/>
              </a:rPr>
              <a:t>Platí sa provízia, za sprostredkované obchody.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sk-SK" sz="3200" dirty="0">
                <a:latin typeface="Arial" charset="0"/>
                <a:cs typeface="+mn-cs"/>
              </a:rPr>
              <a:t>Používajú sa bežné reklamné metódy.</a:t>
            </a:r>
            <a:endParaRPr lang="en-US" sz="2000" dirty="0">
              <a:latin typeface="Arial" charset="0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889B3DE5-2B70-48D6-AA94-306C1C4F1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B065F79F-E839-4921-937D-BB4625A94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52600"/>
            <a:ext cx="86868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k-SK" altLang="sk-SK" sz="3200"/>
              <a:t>Rozvrhnutie stránky – layout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k-SK" altLang="sk-SK" sz="3200"/>
              <a:t>Metatagy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k-SK" altLang="sk-SK" sz="3200"/>
              <a:t>Možnosti Internet marketingu</a:t>
            </a:r>
            <a:endParaRPr lang="en-US" altLang="sk-SK" sz="320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CCF9318-2BC2-4307-A3E9-C9CD26442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B9115BED-C9C4-4B04-9BEE-66EC5A72E694}"/>
              </a:ext>
            </a:extLst>
          </p:cNvPr>
          <p:cNvSpPr/>
          <p:nvPr/>
        </p:nvSpPr>
        <p:spPr>
          <a:xfrm>
            <a:off x="533400" y="381000"/>
            <a:ext cx="7086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Agenda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7FF91C4B-1DF7-463D-A3EE-96BFC3313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BE5DEBB0-1881-4969-B669-24E872E8F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B6735528-480E-4548-B44F-C094E63C6D2A}"/>
              </a:ext>
            </a:extLst>
          </p:cNvPr>
          <p:cNvSpPr/>
          <p:nvPr/>
        </p:nvSpPr>
        <p:spPr>
          <a:xfrm>
            <a:off x="533400" y="381000"/>
            <a:ext cx="83058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Podiel na trhu september 2021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9461" name="Text Box 2">
            <a:extLst>
              <a:ext uri="{FF2B5EF4-FFF2-40B4-BE49-F238E27FC236}">
                <a16:creationId xmlns:a16="http://schemas.microsoft.com/office/drawing/2014/main" id="{A58B2113-83BC-4E46-98DB-A39F21CFB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5546411"/>
            <a:ext cx="8763000" cy="794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63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80000"/>
              </a:lnSpc>
              <a:buFontTx/>
              <a:buNone/>
            </a:pPr>
            <a:endParaRPr lang="sk-SK" altLang="sk-SK" sz="32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2000" dirty="0"/>
              <a:t>Zdroj: https://www.reliablesoft.net/top-10-search-engines-in-the-world/</a:t>
            </a:r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46B24111-2DDC-4C6B-8E47-460771B81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9" y="1432881"/>
            <a:ext cx="7214159" cy="441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329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73B68172-DB90-4B48-9A36-7C57AE1DD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43B48D94-9BAA-4600-818B-434264967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C92B2FC2-568F-417E-A7B2-2DBC1968935B}"/>
              </a:ext>
            </a:extLst>
          </p:cNvPr>
          <p:cNvSpPr/>
          <p:nvPr/>
        </p:nvSpPr>
        <p:spPr>
          <a:xfrm>
            <a:off x="533400" y="381000"/>
            <a:ext cx="7086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Zhrnutie</a:t>
            </a:r>
          </a:p>
        </p:txBody>
      </p:sp>
      <p:sp>
        <p:nvSpPr>
          <p:cNvPr id="22533" name="Text Box 2">
            <a:extLst>
              <a:ext uri="{FF2B5EF4-FFF2-40B4-BE49-F238E27FC236}">
                <a16:creationId xmlns:a16="http://schemas.microsoft.com/office/drawing/2014/main" id="{73265BE3-6A0C-445F-95F4-3ED86BD90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828800"/>
            <a:ext cx="83058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63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3200" b="1"/>
              <a:t>Layout</a:t>
            </a:r>
            <a:r>
              <a:rPr lang="sk-SK" altLang="sk-SK" sz="3200"/>
              <a:t>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3200"/>
              <a:t> iba pomocou CSS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3200"/>
              <a:t>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3200" b="1"/>
              <a:t>Metatagy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3200"/>
              <a:t> zlepšujú nájditeľnosť a interpretáciu stránok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sk-SK" altLang="sk-SK" sz="32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3200"/>
              <a:t>Koho Google nenájde, ten akoby nebol.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D65611C7-F93D-418A-BB4B-C62F35592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BD45660E-B70A-499A-A046-FE6E0E824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sk-SK" altLang="sk-SK" sz="1600" b="1">
              <a:solidFill>
                <a:schemeClr val="bg1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9DEBDBA2-CDFD-4D27-8A68-B416CF70FB3A}"/>
              </a:ext>
            </a:extLst>
          </p:cNvPr>
          <p:cNvSpPr/>
          <p:nvPr/>
        </p:nvSpPr>
        <p:spPr>
          <a:xfrm>
            <a:off x="533400" y="381000"/>
            <a:ext cx="7086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Ďakujem za pozornosť</a:t>
            </a:r>
          </a:p>
        </p:txBody>
      </p:sp>
      <p:sp>
        <p:nvSpPr>
          <p:cNvPr id="23557" name="Text Box 2">
            <a:extLst>
              <a:ext uri="{FF2B5EF4-FFF2-40B4-BE49-F238E27FC236}">
                <a16:creationId xmlns:a16="http://schemas.microsoft.com/office/drawing/2014/main" id="{6B9EA458-8A87-4203-9DD4-508182B0A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7630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63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80000"/>
              </a:lnSpc>
              <a:buFontTx/>
              <a:buNone/>
            </a:pPr>
            <a:endParaRPr lang="sk-SK" altLang="sk-SK" sz="32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3200" b="1"/>
              <a:t>	Otázky?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sk-SK" altLang="sk-SK" sz="3200" b="1"/>
              <a:t>	Podnety?</a:t>
            </a:r>
            <a:endParaRPr lang="sk-SK" altLang="sk-SK" sz="3200"/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sk-SK" altLang="sk-SK" sz="3000" b="1"/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sk-SK" altLang="sk-SK" sz="3000" b="1"/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sk-SK" altLang="sk-SK" sz="3000" b="1"/>
              <a:t>Kontakt: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sk-SK" altLang="sk-SK" sz="3200"/>
              <a:t>Peter.Adamko@fpedas.uniza.sk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sk-SK" altLang="sk-SK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FAF00304-46FB-4721-B8DC-645ADDC39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AA3EE9E-D4F3-4CEF-9C09-63F25EB55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69037C5B-BF0F-4A4D-B80B-F2CDC8A0E6E2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Layout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stránky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5682387-6C23-4E1F-B063-F85DCBB08E88}"/>
              </a:ext>
            </a:extLst>
          </p:cNvPr>
          <p:cNvGraphicFramePr/>
          <p:nvPr/>
        </p:nvGraphicFramePr>
        <p:xfrm>
          <a:off x="457200" y="1752600"/>
          <a:ext cx="8305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17BF9E06-EB11-4C86-871F-80AF1D098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F6891418-B5B2-433F-91A5-F01D19312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76400"/>
            <a:ext cx="89916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&lt;body&gt;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   &lt;div </a:t>
            </a:r>
            <a:r>
              <a:rPr lang="sk-SK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id="stranka</a:t>
            </a: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"&gt;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tabLst>
                <a:tab pos="4667250" algn="l"/>
                <a:tab pos="7350125" algn="l"/>
              </a:tabLst>
              <a:defRPr/>
            </a:pP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     &lt;div </a:t>
            </a:r>
            <a:r>
              <a:rPr lang="sk-SK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id="hlavicka</a:t>
            </a: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"&gt;	Hlavička	&lt;/div&gt;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tabLst>
                <a:tab pos="4667250" algn="l"/>
                <a:tab pos="7350125" algn="l"/>
              </a:tabLst>
              <a:defRPr/>
            </a:pP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     &lt;div </a:t>
            </a:r>
            <a:r>
              <a:rPr lang="sk-SK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id="menu</a:t>
            </a: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"&gt;	Menu	&lt;/div&gt;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tabLst>
                <a:tab pos="4667250" algn="l"/>
                <a:tab pos="7350125" algn="l"/>
              </a:tabLst>
              <a:defRPr/>
            </a:pP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     &lt;div id="obsah</a:t>
            </a: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"</a:t>
            </a: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&gt;	Obsah stránky	&lt;/div&gt;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tabLst>
                <a:tab pos="4667250" algn="l"/>
                <a:tab pos="7350125" algn="l"/>
              </a:tabLst>
              <a:defRPr/>
            </a:pP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     &lt;div </a:t>
            </a:r>
            <a:r>
              <a:rPr lang="sk-SK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id="paticka</a:t>
            </a: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"&gt;	Pätička	&lt;/div&gt;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tabLst>
                <a:tab pos="4667250" algn="l"/>
                <a:tab pos="7350125" algn="l"/>
              </a:tabLst>
              <a:defRPr/>
            </a:pP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   &lt;/div&gt;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&lt;/body&gt;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81CCDD1-4047-4C35-9E6F-3009BC996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326542E4-E910-414F-8481-836F06F358AB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Layout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stránky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8B1285CC-3D92-4512-A152-F1E65DBDE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A134BE5F-EBC8-490F-B72C-DFD098796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52600"/>
            <a:ext cx="4876800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#</a:t>
            </a:r>
            <a:r>
              <a:rPr lang="sk-SK" altLang="sk-SK" sz="3200" b="1" dirty="0" err="1"/>
              <a:t>stranka</a:t>
            </a:r>
            <a:r>
              <a:rPr lang="sk-SK" altLang="sk-SK" sz="3200" b="1" dirty="0"/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border:5px </a:t>
            </a:r>
            <a:r>
              <a:rPr lang="sk-SK" altLang="sk-SK" sz="3200" b="1" dirty="0" err="1"/>
              <a:t>solid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black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width:90%;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</a:t>
            </a:r>
            <a:r>
              <a:rPr lang="sk-SK" altLang="sk-SK" sz="3200" b="1" dirty="0" err="1"/>
              <a:t>margin-left</a:t>
            </a:r>
            <a:r>
              <a:rPr lang="sk-SK" altLang="sk-SK" sz="3200" b="1" dirty="0"/>
              <a:t>: auto;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</a:t>
            </a:r>
            <a:r>
              <a:rPr lang="sk-SK" altLang="sk-SK" sz="3200" b="1" dirty="0" err="1"/>
              <a:t>margin-right</a:t>
            </a:r>
            <a:r>
              <a:rPr lang="sk-SK" altLang="sk-SK" sz="3200" b="1" dirty="0"/>
              <a:t>: auto;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}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03B5831-6402-4066-ABCD-45E619ACC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4C1D893F-ACFA-40FC-B57D-119C32DFD2BA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id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</a:t>
            </a: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stranka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7" name="Rectangle 1">
            <a:extLst>
              <a:ext uri="{FF2B5EF4-FFF2-40B4-BE49-F238E27FC236}">
                <a16:creationId xmlns:a16="http://schemas.microsoft.com/office/drawing/2014/main" id="{40DEF798-BCC9-4655-BF25-D6DF747C8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4963" y="3505200"/>
            <a:ext cx="4940300" cy="3046413"/>
          </a:xfrm>
          <a:prstGeom prst="rect">
            <a:avLst/>
          </a:prstGeom>
          <a:solidFill>
            <a:srgbClr val="F2F2F2"/>
          </a:solidFill>
          <a:ln w="2540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/* Iná možnosť */</a:t>
            </a:r>
          </a:p>
          <a:p>
            <a:pPr>
              <a:defRPr/>
            </a:pP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#</a:t>
            </a:r>
            <a:r>
              <a:rPr lang="sk-SK" sz="3200" b="1" dirty="0" err="1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stranka</a:t>
            </a: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 {</a:t>
            </a:r>
            <a:endParaRPr lang="sk-SK" sz="3200" dirty="0">
              <a:latin typeface="+mn-lt"/>
            </a:endParaRPr>
          </a:p>
          <a:p>
            <a:pPr eaLnBrk="0" hangingPunct="0">
              <a:defRPr/>
            </a:pP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  border:5px </a:t>
            </a:r>
            <a:r>
              <a:rPr lang="sk-SK" sz="3200" b="1" dirty="0" err="1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solid</a:t>
            </a: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 </a:t>
            </a:r>
            <a:r>
              <a:rPr lang="sk-SK" sz="3200" b="1" dirty="0" err="1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black</a:t>
            </a: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;</a:t>
            </a:r>
            <a:endParaRPr lang="sk-SK" sz="3200" dirty="0">
              <a:latin typeface="+mn-lt"/>
            </a:endParaRPr>
          </a:p>
          <a:p>
            <a:pPr eaLnBrk="0" hangingPunct="0">
              <a:defRPr/>
            </a:pP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  </a:t>
            </a:r>
            <a:r>
              <a:rPr lang="sk-SK" sz="3200" b="1" dirty="0" err="1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margin-left</a:t>
            </a: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: 5%;</a:t>
            </a:r>
            <a:endParaRPr lang="sk-SK" sz="3200" dirty="0">
              <a:latin typeface="+mn-lt"/>
            </a:endParaRPr>
          </a:p>
          <a:p>
            <a:pPr eaLnBrk="0" hangingPunct="0">
              <a:defRPr/>
            </a:pP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  </a:t>
            </a:r>
            <a:r>
              <a:rPr lang="sk-SK" sz="3200" b="1" dirty="0" err="1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margin-right</a:t>
            </a:r>
            <a:r>
              <a:rPr lang="sk-SK" sz="3200" b="1" dirty="0">
                <a:solidFill>
                  <a:srgbClr val="000000"/>
                </a:solidFill>
                <a:latin typeface="+mn-lt"/>
                <a:ea typeface="Calibri" pitchFamily="34" charset="0"/>
                <a:cs typeface="Courier New" pitchFamily="49" charset="0"/>
              </a:rPr>
              <a:t>: 5%;</a:t>
            </a:r>
            <a:endParaRPr lang="sk-SK" sz="3200" dirty="0">
              <a:latin typeface="+mn-lt"/>
            </a:endParaRPr>
          </a:p>
          <a:p>
            <a:pPr eaLnBrk="0" hangingPunct="0">
              <a:defRPr/>
            </a:pPr>
            <a:r>
              <a:rPr lang="sk-SK" sz="3200" b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lang="sk-SK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28CC2698-4322-4007-8DEE-E3AF97530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04970572-5769-4C2A-A747-8C5F37AF6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5334000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#</a:t>
            </a:r>
            <a:r>
              <a:rPr lang="sk-SK" altLang="sk-SK" sz="3200" b="1" dirty="0" err="1"/>
              <a:t>hlavicka</a:t>
            </a:r>
            <a:r>
              <a:rPr lang="sk-SK" altLang="sk-SK" sz="3200" b="1" dirty="0"/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border:5px </a:t>
            </a:r>
            <a:r>
              <a:rPr lang="sk-SK" altLang="sk-SK" sz="3200" b="1" dirty="0" err="1"/>
              <a:t>outset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blue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height:1.5em;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</a:t>
            </a:r>
            <a:r>
              <a:rPr lang="sk-SK" altLang="sk-SK" sz="3200" b="1" dirty="0" err="1"/>
              <a:t>background-color:blue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}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E5F711A-97C4-49CC-8ED1-C943D5933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FABF3636-0B1E-4EC6-8664-645128F03394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id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</a:t>
            </a: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hlavicka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0F82FDA9-BA22-4F5E-9B52-0F7EA8C3C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A5DE8051-2CB9-4ACC-8D59-1E87EADB1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58674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#menu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 </a:t>
            </a:r>
            <a:r>
              <a:rPr lang="sk-SK" altLang="sk-SK" sz="3200" b="1" dirty="0" err="1"/>
              <a:t>border</a:t>
            </a:r>
            <a:r>
              <a:rPr lang="sk-SK" altLang="sk-SK" sz="3200" b="1" dirty="0"/>
              <a:t>: 5px </a:t>
            </a:r>
            <a:r>
              <a:rPr lang="sk-SK" altLang="sk-SK" sz="3200" b="1" dirty="0" err="1"/>
              <a:t>outset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orange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 </a:t>
            </a:r>
            <a:r>
              <a:rPr lang="sk-SK" altLang="sk-SK" sz="3200" b="1" dirty="0" err="1"/>
              <a:t>width</a:t>
            </a:r>
            <a:r>
              <a:rPr lang="sk-SK" altLang="sk-SK" sz="3200" b="1" dirty="0"/>
              <a:t>: 20%;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 </a:t>
            </a:r>
            <a:r>
              <a:rPr lang="sk-SK" altLang="sk-SK" sz="3200" b="1" dirty="0" err="1"/>
              <a:t>float:left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 margin:10px 0 10px 5px;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 height:350px;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 </a:t>
            </a:r>
            <a:r>
              <a:rPr lang="sk-SK" altLang="sk-SK" sz="3200" b="1" dirty="0" err="1"/>
              <a:t>background-color</a:t>
            </a:r>
            <a:r>
              <a:rPr lang="sk-SK" altLang="sk-SK" sz="3200" b="1" dirty="0"/>
              <a:t>: </a:t>
            </a:r>
            <a:r>
              <a:rPr lang="sk-SK" altLang="sk-SK" sz="3200" b="1" dirty="0" err="1"/>
              <a:t>orange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}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350999E-A199-4D29-8A55-CA343EC1B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3C97F090-F2A2-4F16-B915-35B67FA9920C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id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menu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8DEC0FE8-0408-4483-818C-84167B4D5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6083B875-87FE-45E9-8066-CCC4D436E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73914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#obsah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border:5px </a:t>
            </a:r>
            <a:r>
              <a:rPr lang="sk-SK" altLang="sk-SK" sz="3200" b="1" dirty="0" err="1"/>
              <a:t>outset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lime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width:75%;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margin:10px 0 10px 20%;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min-height:350px;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</a:t>
            </a:r>
            <a:r>
              <a:rPr lang="sk-SK" altLang="sk-SK" sz="3200" b="1" dirty="0" err="1"/>
              <a:t>background-color</a:t>
            </a:r>
            <a:r>
              <a:rPr lang="sk-SK" altLang="sk-SK" sz="3200" b="1" dirty="0"/>
              <a:t>: </a:t>
            </a:r>
            <a:r>
              <a:rPr lang="sk-SK" altLang="sk-SK" sz="3200" b="1" dirty="0" err="1"/>
              <a:t>lime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}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05A3851-DF0E-4FCB-A91F-27B692B4C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E1ED3E90-05D7-4A35-AD4B-5BFDE3690114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id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obsah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4F532F1E-8456-48FF-878E-DD80E9D19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DFDFD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r">
              <a:defRPr/>
            </a:pPr>
            <a:endParaRPr lang="sk-SK" sz="9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C6244812-91F9-481D-860B-A2514136C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5334000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#</a:t>
            </a:r>
            <a:r>
              <a:rPr lang="sk-SK" altLang="sk-SK" sz="3200" b="1" dirty="0" err="1"/>
              <a:t>paticka</a:t>
            </a:r>
            <a:r>
              <a:rPr lang="sk-SK" altLang="sk-SK" sz="3200" b="1" dirty="0"/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border:5px </a:t>
            </a:r>
            <a:r>
              <a:rPr lang="sk-SK" altLang="sk-SK" sz="3200" b="1" dirty="0" err="1"/>
              <a:t>outset</a:t>
            </a:r>
            <a:r>
              <a:rPr lang="sk-SK" altLang="sk-SK" sz="3200" b="1" dirty="0"/>
              <a:t> </a:t>
            </a:r>
            <a:r>
              <a:rPr lang="sk-SK" altLang="sk-SK" sz="3200" b="1" dirty="0" err="1"/>
              <a:t>green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height:1.5em;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</a:t>
            </a:r>
            <a:r>
              <a:rPr lang="sk-SK" altLang="sk-SK" sz="3200" b="1" dirty="0" err="1"/>
              <a:t>clear:left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  </a:t>
            </a:r>
            <a:r>
              <a:rPr lang="sk-SK" altLang="sk-SK" sz="3200" b="1" dirty="0" err="1"/>
              <a:t>background-color:green</a:t>
            </a:r>
            <a:r>
              <a:rPr lang="sk-SK" altLang="sk-SK" sz="32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altLang="sk-SK" sz="3200" b="1" dirty="0"/>
              <a:t>}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385203E-F475-4419-9ECB-8B7FE08F1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08A1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sk-SK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0CE789C7-D84A-4A37-95E9-0600A86E4E58}"/>
              </a:ext>
            </a:extLst>
          </p:cNvPr>
          <p:cNvSpPr/>
          <p:nvPr/>
        </p:nvSpPr>
        <p:spPr>
          <a:xfrm>
            <a:off x="533400" y="381000"/>
            <a:ext cx="86106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id</a:t>
            </a:r>
            <a:r>
              <a:rPr lang="sk-SK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 </a:t>
            </a:r>
            <a:r>
              <a:rPr lang="sk-SK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paticka</a:t>
            </a:r>
            <a:endParaRPr lang="sk-S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3758</TotalTime>
  <Words>601</Words>
  <Application>Microsoft Office PowerPoint</Application>
  <PresentationFormat>Prezentácia na obrazovke (4:3)</PresentationFormat>
  <Paragraphs>144</Paragraphs>
  <Slides>22</Slides>
  <Notes>22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Verdana</vt:lpstr>
      <vt:lpstr>Wingdings</vt:lpstr>
      <vt:lpstr>Default Design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Robyn</dc:creator>
  <cp:lastModifiedBy>Peter Adamko</cp:lastModifiedBy>
  <cp:revision>195</cp:revision>
  <dcterms:created xsi:type="dcterms:W3CDTF">2006-09-11T21:37:04Z</dcterms:created>
  <dcterms:modified xsi:type="dcterms:W3CDTF">2021-12-02T15:45:37Z</dcterms:modified>
</cp:coreProperties>
</file>